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3"/>
  </p:sldMasterIdLst>
  <p:notesMasterIdLst>
    <p:notesMasterId r:id="rId6"/>
  </p:notesMasterIdLst>
  <p:sldIdLst>
    <p:sldId id="257" r:id="rId4"/>
    <p:sldId id="256" r:id="rId5"/>
  </p:sldIdLst>
  <p:sldSz cx="32918400" cy="21945600"/>
  <p:notesSz cx="6858000" cy="9144000"/>
  <p:defaultTextStyle>
    <a:defPPr>
      <a:defRPr lang="en-US"/>
    </a:defPPr>
    <a:lvl1pPr marL="0" algn="l" defTabSz="2633156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578" algn="l" defTabSz="2633156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156" algn="l" defTabSz="2633156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49734" algn="l" defTabSz="2633156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312" algn="l" defTabSz="2633156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2890" algn="l" defTabSz="2633156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899468" algn="l" defTabSz="2633156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6046" algn="l" defTabSz="2633156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2624" algn="l" defTabSz="2633156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B9F35-C448-2149-8D89-73B59D34598A}" v="1" dt="2025-03-04T20:14:16.7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/>
    <p:restoredTop sz="94498"/>
  </p:normalViewPr>
  <p:slideViewPr>
    <p:cSldViewPr snapToGrid="0" snapToObjects="1">
      <p:cViewPr varScale="1">
        <p:scale>
          <a:sx n="37" d="100"/>
          <a:sy n="37" d="100"/>
        </p:scale>
        <p:origin x="172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50" d="100"/>
          <a:sy n="150" d="100"/>
        </p:scale>
        <p:origin x="3608" y="184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dirty="0"/>
              <a:t>Sample Pie 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275058338864975"/>
          <c:y val="0.13566944370971437"/>
          <c:w val="0.63276077985889179"/>
          <c:h val="0.7291942190439824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Chart Title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46-4B43-ADAC-3AE87C2460B0}"/>
              </c:ext>
            </c:extLst>
          </c:dPt>
          <c:dPt>
            <c:idx val="1"/>
            <c:bubble3D val="0"/>
            <c:explosion val="15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46-4B43-ADAC-3AE87C2460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46-4B43-ADAC-3AE87C2460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46-4B43-ADAC-3AE87C2460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846-4B43-ADAC-3AE87C2460B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846-4B43-ADAC-3AE87C2460B0}"/>
              </c:ext>
            </c:extLst>
          </c:dPt>
          <c:cat>
            <c:strRef>
              <c:f>Sheet1!$A$2:$A$7</c:f>
              <c:strCache>
                <c:ptCount val="6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  <c:pt idx="4">
                  <c:v>Data 5</c:v>
                </c:pt>
                <c:pt idx="5">
                  <c:v>Data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846-4B43-ADAC-3AE87C2460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731230624995722"/>
          <c:y val="0.92643151325409279"/>
          <c:w val="0.58537538750008555"/>
          <c:h val="3.91405114707959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dirty="0"/>
              <a:t>Sample Column 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238850157970148E-2"/>
          <c:y val="0.1963323360125942"/>
          <c:w val="0.90327810780678086"/>
          <c:h val="0.558193349150966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5A-5D4D-95CB-73CD97318C6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5A-5D4D-95CB-73CD97318C6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2.9</c:v>
                </c:pt>
                <c:pt idx="1">
                  <c:v>3.2</c:v>
                </c:pt>
                <c:pt idx="2">
                  <c:v>4.9000000000000004</c:v>
                </c:pt>
                <c:pt idx="3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5A-5D4D-95CB-73CD97318C6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3.5</c:v>
                </c:pt>
                <c:pt idx="1">
                  <c:v>5.6</c:v>
                </c:pt>
                <c:pt idx="2">
                  <c:v>4.8</c:v>
                </c:pt>
                <c:pt idx="3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EF-DD44-AC51-2C5F033C901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4.3</c:v>
                </c:pt>
                <c:pt idx="1">
                  <c:v>5.6</c:v>
                </c:pt>
                <c:pt idx="2">
                  <c:v>3.7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EF-DD44-AC51-2C5F033C901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2.2999999999999998</c:v>
                </c:pt>
                <c:pt idx="1">
                  <c:v>5.7</c:v>
                </c:pt>
                <c:pt idx="2">
                  <c:v>3.2</c:v>
                </c:pt>
                <c:pt idx="3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EF-DD44-AC51-2C5F033C90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6652735"/>
        <c:axId val="1586654431"/>
      </c:barChart>
      <c:catAx>
        <c:axId val="1586652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586654431"/>
        <c:crosses val="autoZero"/>
        <c:auto val="1"/>
        <c:lblAlgn val="ctr"/>
        <c:lblOffset val="100"/>
        <c:noMultiLvlLbl val="0"/>
      </c:catAx>
      <c:valAx>
        <c:axId val="1586654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586652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dirty="0"/>
              <a:t>Sample Pie 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Chart Title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12-F843-8AB0-D44D78F97C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12-F843-8AB0-D44D78F97C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12-F843-8AB0-D44D78F97C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12-F843-8AB0-D44D78F97CF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75B-2946-9DBA-BA35425F23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75B-2946-9DBA-BA35425F23A0}"/>
              </c:ext>
            </c:extLst>
          </c:dPt>
          <c:cat>
            <c:strRef>
              <c:f>Sheet1!$A$2:$A$7</c:f>
              <c:strCache>
                <c:ptCount val="6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  <c:pt idx="4">
                  <c:v>Data 5</c:v>
                </c:pt>
                <c:pt idx="5">
                  <c:v>Data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12-F843-8AB0-D44D78F97C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b="1" i="0" dirty="0">
                <a:latin typeface="Aptos" panose="020B0004020202020204" pitchFamily="34" charset="0"/>
              </a:rPr>
              <a:t>Sample Area 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m/d/yy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D7-8340-99A3-44E022018A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m/d/yy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14</c:v>
                </c:pt>
                <c:pt idx="1">
                  <c:v>63</c:v>
                </c:pt>
                <c:pt idx="2">
                  <c:v>42</c:v>
                </c:pt>
                <c:pt idx="3">
                  <c:v>8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D7-8340-99A3-44E022018A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Sheet1!$A$2:$A$6</c:f>
              <c:numCache>
                <c:formatCode>m/d/yy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45</c:v>
                </c:pt>
                <c:pt idx="1">
                  <c:v>77</c:v>
                </c:pt>
                <c:pt idx="2">
                  <c:v>69</c:v>
                </c:pt>
                <c:pt idx="3">
                  <c:v>41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D-BD4A-B0B8-9DFE7747F56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numRef>
              <c:f>Sheet1!$A$2:$A$6</c:f>
              <c:numCache>
                <c:formatCode>m/d/yy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11</c:v>
                </c:pt>
                <c:pt idx="1">
                  <c:v>52</c:v>
                </c:pt>
                <c:pt idx="2">
                  <c:v>89</c:v>
                </c:pt>
                <c:pt idx="3">
                  <c:v>44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2D-BD4A-B0B8-9DFE7747F56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numRef>
              <c:f>Sheet1!$A$2:$A$6</c:f>
              <c:numCache>
                <c:formatCode>m/d/yy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Sheet1!$F$2:$F$6</c:f>
              <c:numCache>
                <c:formatCode>General</c:formatCode>
                <c:ptCount val="5"/>
                <c:pt idx="0">
                  <c:v>42</c:v>
                </c:pt>
                <c:pt idx="1">
                  <c:v>36</c:v>
                </c:pt>
                <c:pt idx="2">
                  <c:v>24</c:v>
                </c:pt>
                <c:pt idx="3">
                  <c:v>74</c:v>
                </c:pt>
                <c:pt idx="4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2D-BD4A-B0B8-9DFE7747F56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c:numRef>
              <c:f>Sheet1!$A$2:$A$6</c:f>
              <c:numCache>
                <c:formatCode>m/d/yy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Sheet1!$G$2:$G$6</c:f>
              <c:numCache>
                <c:formatCode>General</c:formatCode>
                <c:ptCount val="5"/>
                <c:pt idx="0">
                  <c:v>31</c:v>
                </c:pt>
                <c:pt idx="1">
                  <c:v>56</c:v>
                </c:pt>
                <c:pt idx="2">
                  <c:v>95</c:v>
                </c:pt>
                <c:pt idx="3">
                  <c:v>79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2D-BD4A-B0B8-9DFE7747F5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5937279"/>
        <c:axId val="1506784463"/>
      </c:areaChart>
      <c:dateAx>
        <c:axId val="1505937279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506784463"/>
        <c:crosses val="autoZero"/>
        <c:auto val="1"/>
        <c:lblOffset val="100"/>
        <c:baseTimeUnit val="days"/>
      </c:dateAx>
      <c:valAx>
        <c:axId val="1506784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5059372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dirty="0"/>
              <a:t>Sample Line Chart</a:t>
            </a:r>
          </a:p>
        </c:rich>
      </c:tx>
      <c:layout>
        <c:manualLayout>
          <c:xMode val="edge"/>
          <c:yMode val="edge"/>
          <c:x val="0.35948453728181079"/>
          <c:y val="3.92769987139221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608541119860019E-2"/>
          <c:y val="0.17025108277619594"/>
          <c:w val="0.91329423665791787"/>
          <c:h val="0.6681752066724355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1F-CF43-BF41-8BD65DB41B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1F-CF43-BF41-8BD65DB41B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5.4</c:v>
                </c:pt>
                <c:pt idx="1">
                  <c:v>2.2999999999999998</c:v>
                </c:pt>
                <c:pt idx="2">
                  <c:v>1.2</c:v>
                </c:pt>
                <c:pt idx="3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1F-CF43-BF41-8BD65DB41BF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4.7</c:v>
                </c:pt>
                <c:pt idx="1">
                  <c:v>5.2</c:v>
                </c:pt>
                <c:pt idx="2">
                  <c:v>0.3</c:v>
                </c:pt>
                <c:pt idx="3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4E-F146-A438-CC3AF4B994B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5.3</c:v>
                </c:pt>
                <c:pt idx="1">
                  <c:v>4.5999999999999996</c:v>
                </c:pt>
                <c:pt idx="2">
                  <c:v>1.4</c:v>
                </c:pt>
                <c:pt idx="3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4E-F146-A438-CC3AF4B994B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4.5</c:v>
                </c:pt>
                <c:pt idx="1">
                  <c:v>2.6</c:v>
                </c:pt>
                <c:pt idx="2">
                  <c:v>5.0999999999999996</c:v>
                </c:pt>
                <c:pt idx="3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4E-F146-A438-CC3AF4B99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2142911"/>
        <c:axId val="1082354815"/>
      </c:lineChart>
      <c:catAx>
        <c:axId val="1472142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82354815"/>
        <c:crosses val="autoZero"/>
        <c:auto val="1"/>
        <c:lblAlgn val="ctr"/>
        <c:lblOffset val="100"/>
        <c:noMultiLvlLbl val="0"/>
      </c:catAx>
      <c:valAx>
        <c:axId val="1082354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472142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862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Sample Bar 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m/d/yy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8-F242-9E21-3ED1832647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m/d/yy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14</c:v>
                </c:pt>
                <c:pt idx="1">
                  <c:v>63</c:v>
                </c:pt>
                <c:pt idx="2">
                  <c:v>42</c:v>
                </c:pt>
                <c:pt idx="3">
                  <c:v>8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78-F242-9E21-3ED1832647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m/d/yy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45</c:v>
                </c:pt>
                <c:pt idx="1">
                  <c:v>77</c:v>
                </c:pt>
                <c:pt idx="2">
                  <c:v>69</c:v>
                </c:pt>
                <c:pt idx="3">
                  <c:v>41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78-F242-9E21-3ED1832647C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m/d/yy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11</c:v>
                </c:pt>
                <c:pt idx="1">
                  <c:v>52</c:v>
                </c:pt>
                <c:pt idx="2">
                  <c:v>89</c:v>
                </c:pt>
                <c:pt idx="3">
                  <c:v>44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78-F242-9E21-3ED1832647C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m/d/yy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Sheet1!$F$2:$F$6</c:f>
              <c:numCache>
                <c:formatCode>General</c:formatCode>
                <c:ptCount val="5"/>
                <c:pt idx="0">
                  <c:v>42</c:v>
                </c:pt>
                <c:pt idx="1">
                  <c:v>36</c:v>
                </c:pt>
                <c:pt idx="2">
                  <c:v>24</c:v>
                </c:pt>
                <c:pt idx="3">
                  <c:v>74</c:v>
                </c:pt>
                <c:pt idx="4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78-F242-9E21-3ED1832647C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m/d/yy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Sheet1!$G$2:$G$6</c:f>
              <c:numCache>
                <c:formatCode>General</c:formatCode>
                <c:ptCount val="5"/>
                <c:pt idx="0">
                  <c:v>31</c:v>
                </c:pt>
                <c:pt idx="1">
                  <c:v>56</c:v>
                </c:pt>
                <c:pt idx="2">
                  <c:v>95</c:v>
                </c:pt>
                <c:pt idx="3">
                  <c:v>79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078-F242-9E21-3ED183264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2873600"/>
        <c:axId val="1242605568"/>
      </c:barChart>
      <c:dateAx>
        <c:axId val="532873600"/>
        <c:scaling>
          <c:orientation val="minMax"/>
        </c:scaling>
        <c:delete val="0"/>
        <c:axPos val="l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2605568"/>
        <c:crosses val="autoZero"/>
        <c:auto val="1"/>
        <c:lblOffset val="100"/>
        <c:baseTimeUnit val="days"/>
      </c:dateAx>
      <c:valAx>
        <c:axId val="1242605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87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0A95A-9800-624A-8070-88E420C6CECF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F20C4A-EB0E-344B-957F-4F2D535617C6}" type="asst">
      <dgm:prSet phldrT="[Text]" custT="1"/>
      <dgm:spPr/>
      <dgm:t>
        <a:bodyPr/>
        <a:lstStyle/>
        <a:p>
          <a:r>
            <a:rPr lang="en-US" sz="2400" dirty="0"/>
            <a:t>Leadership</a:t>
          </a:r>
        </a:p>
      </dgm:t>
    </dgm:pt>
    <dgm:pt modelId="{7D78D26C-39FE-E54F-9631-6D96C37C9769}" type="parTrans" cxnId="{C5E7E73B-ADDE-1D41-9201-728C58FB0E7A}">
      <dgm:prSet/>
      <dgm:spPr/>
      <dgm:t>
        <a:bodyPr/>
        <a:lstStyle/>
        <a:p>
          <a:endParaRPr lang="en-US"/>
        </a:p>
      </dgm:t>
    </dgm:pt>
    <dgm:pt modelId="{8C9BE2BA-5E6F-A047-A3E7-612AE088A908}" type="sibTrans" cxnId="{C5E7E73B-ADDE-1D41-9201-728C58FB0E7A}">
      <dgm:prSet/>
      <dgm:spPr/>
      <dgm:t>
        <a:bodyPr/>
        <a:lstStyle/>
        <a:p>
          <a:endParaRPr lang="en-US"/>
        </a:p>
      </dgm:t>
    </dgm:pt>
    <dgm:pt modelId="{25D54CBD-4532-B64C-B575-F3E87CA89495}">
      <dgm:prSet phldrT="[Text]" custT="1"/>
      <dgm:spPr/>
      <dgm:t>
        <a:bodyPr/>
        <a:lstStyle/>
        <a:p>
          <a:r>
            <a:rPr lang="en-US" sz="2400" dirty="0"/>
            <a:t>Subordinate 1</a:t>
          </a:r>
        </a:p>
      </dgm:t>
    </dgm:pt>
    <dgm:pt modelId="{A3631179-536B-C349-97D5-E482EF19DEBB}" type="parTrans" cxnId="{ED2B22FC-BAB9-3844-9C3A-46036B453886}">
      <dgm:prSet/>
      <dgm:spPr/>
      <dgm:t>
        <a:bodyPr/>
        <a:lstStyle/>
        <a:p>
          <a:endParaRPr lang="en-US"/>
        </a:p>
      </dgm:t>
    </dgm:pt>
    <dgm:pt modelId="{08F384C1-BFE9-3C44-B1B2-0191FC4F44D1}" type="sibTrans" cxnId="{ED2B22FC-BAB9-3844-9C3A-46036B453886}">
      <dgm:prSet/>
      <dgm:spPr/>
      <dgm:t>
        <a:bodyPr/>
        <a:lstStyle/>
        <a:p>
          <a:endParaRPr lang="en-US"/>
        </a:p>
      </dgm:t>
    </dgm:pt>
    <dgm:pt modelId="{439E8D8F-D56A-0645-9C65-B4396A510EDE}">
      <dgm:prSet phldrT="[Text]" custT="1"/>
      <dgm:spPr/>
      <dgm:t>
        <a:bodyPr/>
        <a:lstStyle/>
        <a:p>
          <a:r>
            <a:rPr lang="en-US" sz="2400" dirty="0"/>
            <a:t>Subordinate 2</a:t>
          </a:r>
        </a:p>
      </dgm:t>
    </dgm:pt>
    <dgm:pt modelId="{87740661-9D3E-2042-BE85-AB3495B7626C}" type="parTrans" cxnId="{68C2982A-3E5C-2146-8AA1-E8841A993301}">
      <dgm:prSet/>
      <dgm:spPr/>
      <dgm:t>
        <a:bodyPr/>
        <a:lstStyle/>
        <a:p>
          <a:endParaRPr lang="en-US"/>
        </a:p>
      </dgm:t>
    </dgm:pt>
    <dgm:pt modelId="{5E197959-1C39-D044-8417-27A0E7F21EBC}" type="sibTrans" cxnId="{68C2982A-3E5C-2146-8AA1-E8841A993301}">
      <dgm:prSet/>
      <dgm:spPr/>
      <dgm:t>
        <a:bodyPr/>
        <a:lstStyle/>
        <a:p>
          <a:endParaRPr lang="en-US"/>
        </a:p>
      </dgm:t>
    </dgm:pt>
    <dgm:pt modelId="{28588DCD-6D7B-1248-952B-460A76F302C5}">
      <dgm:prSet phldrT="[Text]" custT="1"/>
      <dgm:spPr/>
      <dgm:t>
        <a:bodyPr/>
        <a:lstStyle/>
        <a:p>
          <a:r>
            <a:rPr lang="en-US" sz="2400" dirty="0"/>
            <a:t>Subordinate 3</a:t>
          </a:r>
        </a:p>
      </dgm:t>
    </dgm:pt>
    <dgm:pt modelId="{377EAADD-B426-5842-92ED-DD485110AC06}" type="parTrans" cxnId="{923508A5-FCF8-6F4E-961B-B2BC3300980F}">
      <dgm:prSet/>
      <dgm:spPr/>
      <dgm:t>
        <a:bodyPr/>
        <a:lstStyle/>
        <a:p>
          <a:endParaRPr lang="en-US"/>
        </a:p>
      </dgm:t>
    </dgm:pt>
    <dgm:pt modelId="{930C727C-51BB-AB42-9033-4C7F55553221}" type="sibTrans" cxnId="{923508A5-FCF8-6F4E-961B-B2BC3300980F}">
      <dgm:prSet/>
      <dgm:spPr/>
      <dgm:t>
        <a:bodyPr/>
        <a:lstStyle/>
        <a:p>
          <a:endParaRPr lang="en-US"/>
        </a:p>
      </dgm:t>
    </dgm:pt>
    <dgm:pt modelId="{A46F7A56-7DA3-2242-845D-2D7301EF8AE1}" type="pres">
      <dgm:prSet presAssocID="{C2D0A95A-9800-624A-8070-88E420C6CEC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8B699BE-7D81-E54A-8453-7C44334239E8}" type="pres">
      <dgm:prSet presAssocID="{B4F20C4A-EB0E-344B-957F-4F2D535617C6}" presName="hierRoot1" presStyleCnt="0">
        <dgm:presLayoutVars>
          <dgm:hierBranch val="init"/>
        </dgm:presLayoutVars>
      </dgm:prSet>
      <dgm:spPr/>
    </dgm:pt>
    <dgm:pt modelId="{FE3D1105-7BDD-E549-8DED-55CCA7AFE4DC}" type="pres">
      <dgm:prSet presAssocID="{B4F20C4A-EB0E-344B-957F-4F2D535617C6}" presName="rootComposite1" presStyleCnt="0"/>
      <dgm:spPr/>
    </dgm:pt>
    <dgm:pt modelId="{FD7801A6-17B3-6147-B432-FE32F7B7170F}" type="pres">
      <dgm:prSet presAssocID="{B4F20C4A-EB0E-344B-957F-4F2D535617C6}" presName="rootText1" presStyleLbl="node0" presStyleIdx="0" presStyleCnt="1">
        <dgm:presLayoutVars>
          <dgm:chPref val="3"/>
        </dgm:presLayoutVars>
      </dgm:prSet>
      <dgm:spPr/>
    </dgm:pt>
    <dgm:pt modelId="{530CCE30-BE1E-474D-8B84-FF53BA9CE37D}" type="pres">
      <dgm:prSet presAssocID="{B4F20C4A-EB0E-344B-957F-4F2D535617C6}" presName="rootConnector1" presStyleLbl="asst0" presStyleIdx="0" presStyleCnt="0"/>
      <dgm:spPr/>
    </dgm:pt>
    <dgm:pt modelId="{DE9E0ADB-22E8-D742-BB71-4A1932C9074C}" type="pres">
      <dgm:prSet presAssocID="{B4F20C4A-EB0E-344B-957F-4F2D535617C6}" presName="hierChild2" presStyleCnt="0"/>
      <dgm:spPr/>
    </dgm:pt>
    <dgm:pt modelId="{6D69F4B3-F3F4-2C4B-888A-BB0839D8D98F}" type="pres">
      <dgm:prSet presAssocID="{A3631179-536B-C349-97D5-E482EF19DEBB}" presName="Name37" presStyleLbl="parChTrans1D2" presStyleIdx="0" presStyleCnt="3"/>
      <dgm:spPr/>
    </dgm:pt>
    <dgm:pt modelId="{072AB7BE-AF01-E144-968F-D4A7BA39509D}" type="pres">
      <dgm:prSet presAssocID="{25D54CBD-4532-B64C-B575-F3E87CA89495}" presName="hierRoot2" presStyleCnt="0">
        <dgm:presLayoutVars>
          <dgm:hierBranch val="init"/>
        </dgm:presLayoutVars>
      </dgm:prSet>
      <dgm:spPr/>
    </dgm:pt>
    <dgm:pt modelId="{A1B5FD1F-891F-834E-ADF7-E01BD49135AF}" type="pres">
      <dgm:prSet presAssocID="{25D54CBD-4532-B64C-B575-F3E87CA89495}" presName="rootComposite" presStyleCnt="0"/>
      <dgm:spPr/>
    </dgm:pt>
    <dgm:pt modelId="{A980C710-B7BF-6447-B93C-91E7A679C351}" type="pres">
      <dgm:prSet presAssocID="{25D54CBD-4532-B64C-B575-F3E87CA89495}" presName="rootText" presStyleLbl="node2" presStyleIdx="0" presStyleCnt="3">
        <dgm:presLayoutVars>
          <dgm:chPref val="3"/>
        </dgm:presLayoutVars>
      </dgm:prSet>
      <dgm:spPr/>
    </dgm:pt>
    <dgm:pt modelId="{EC60FD06-E522-914C-A087-52BE83A85AFD}" type="pres">
      <dgm:prSet presAssocID="{25D54CBD-4532-B64C-B575-F3E87CA89495}" presName="rootConnector" presStyleLbl="node2" presStyleIdx="0" presStyleCnt="3"/>
      <dgm:spPr/>
    </dgm:pt>
    <dgm:pt modelId="{A037DA17-83AA-0A4B-8A56-FF1EAE717850}" type="pres">
      <dgm:prSet presAssocID="{25D54CBD-4532-B64C-B575-F3E87CA89495}" presName="hierChild4" presStyleCnt="0"/>
      <dgm:spPr/>
    </dgm:pt>
    <dgm:pt modelId="{0413C3C3-55C7-1C40-BFAA-0F2A87C53A8A}" type="pres">
      <dgm:prSet presAssocID="{25D54CBD-4532-B64C-B575-F3E87CA89495}" presName="hierChild5" presStyleCnt="0"/>
      <dgm:spPr/>
    </dgm:pt>
    <dgm:pt modelId="{0A3E1D64-9DCE-7A48-B0EE-DB7FE8892E2E}" type="pres">
      <dgm:prSet presAssocID="{87740661-9D3E-2042-BE85-AB3495B7626C}" presName="Name37" presStyleLbl="parChTrans1D2" presStyleIdx="1" presStyleCnt="3"/>
      <dgm:spPr/>
    </dgm:pt>
    <dgm:pt modelId="{E53C511C-70EC-7D43-B241-E175249094F8}" type="pres">
      <dgm:prSet presAssocID="{439E8D8F-D56A-0645-9C65-B4396A510EDE}" presName="hierRoot2" presStyleCnt="0">
        <dgm:presLayoutVars>
          <dgm:hierBranch val="init"/>
        </dgm:presLayoutVars>
      </dgm:prSet>
      <dgm:spPr/>
    </dgm:pt>
    <dgm:pt modelId="{71C3F67E-2D7A-B149-BCB3-FCCD9C3B6509}" type="pres">
      <dgm:prSet presAssocID="{439E8D8F-D56A-0645-9C65-B4396A510EDE}" presName="rootComposite" presStyleCnt="0"/>
      <dgm:spPr/>
    </dgm:pt>
    <dgm:pt modelId="{5FD822B7-CB15-8146-85AB-AB9982AF9F84}" type="pres">
      <dgm:prSet presAssocID="{439E8D8F-D56A-0645-9C65-B4396A510EDE}" presName="rootText" presStyleLbl="node2" presStyleIdx="1" presStyleCnt="3">
        <dgm:presLayoutVars>
          <dgm:chPref val="3"/>
        </dgm:presLayoutVars>
      </dgm:prSet>
      <dgm:spPr/>
    </dgm:pt>
    <dgm:pt modelId="{04996B62-A19A-5643-B811-0BCCDB23D933}" type="pres">
      <dgm:prSet presAssocID="{439E8D8F-D56A-0645-9C65-B4396A510EDE}" presName="rootConnector" presStyleLbl="node2" presStyleIdx="1" presStyleCnt="3"/>
      <dgm:spPr/>
    </dgm:pt>
    <dgm:pt modelId="{7A02D77E-F8A6-DB47-9578-6F8FEE3DBBE1}" type="pres">
      <dgm:prSet presAssocID="{439E8D8F-D56A-0645-9C65-B4396A510EDE}" presName="hierChild4" presStyleCnt="0"/>
      <dgm:spPr/>
    </dgm:pt>
    <dgm:pt modelId="{4743B4CD-F4E6-E64A-9E32-139C7A8196AC}" type="pres">
      <dgm:prSet presAssocID="{439E8D8F-D56A-0645-9C65-B4396A510EDE}" presName="hierChild5" presStyleCnt="0"/>
      <dgm:spPr/>
    </dgm:pt>
    <dgm:pt modelId="{EAE54C3C-446F-6B42-AC2E-5D27A72F6485}" type="pres">
      <dgm:prSet presAssocID="{377EAADD-B426-5842-92ED-DD485110AC06}" presName="Name37" presStyleLbl="parChTrans1D2" presStyleIdx="2" presStyleCnt="3"/>
      <dgm:spPr/>
    </dgm:pt>
    <dgm:pt modelId="{7329AAE2-625A-1448-9BC7-09AFB1F7FE57}" type="pres">
      <dgm:prSet presAssocID="{28588DCD-6D7B-1248-952B-460A76F302C5}" presName="hierRoot2" presStyleCnt="0">
        <dgm:presLayoutVars>
          <dgm:hierBranch val="init"/>
        </dgm:presLayoutVars>
      </dgm:prSet>
      <dgm:spPr/>
    </dgm:pt>
    <dgm:pt modelId="{B343BCEF-EF28-0442-8849-14F1742490BF}" type="pres">
      <dgm:prSet presAssocID="{28588DCD-6D7B-1248-952B-460A76F302C5}" presName="rootComposite" presStyleCnt="0"/>
      <dgm:spPr/>
    </dgm:pt>
    <dgm:pt modelId="{1375F516-2A57-D54E-9386-B0B816EA3FDF}" type="pres">
      <dgm:prSet presAssocID="{28588DCD-6D7B-1248-952B-460A76F302C5}" presName="rootText" presStyleLbl="node2" presStyleIdx="2" presStyleCnt="3">
        <dgm:presLayoutVars>
          <dgm:chPref val="3"/>
        </dgm:presLayoutVars>
      </dgm:prSet>
      <dgm:spPr/>
    </dgm:pt>
    <dgm:pt modelId="{13FEBC59-27E8-DD46-ACFC-1EB134184C43}" type="pres">
      <dgm:prSet presAssocID="{28588DCD-6D7B-1248-952B-460A76F302C5}" presName="rootConnector" presStyleLbl="node2" presStyleIdx="2" presStyleCnt="3"/>
      <dgm:spPr/>
    </dgm:pt>
    <dgm:pt modelId="{F70E2932-F5E9-1E43-95CD-724730B02B97}" type="pres">
      <dgm:prSet presAssocID="{28588DCD-6D7B-1248-952B-460A76F302C5}" presName="hierChild4" presStyleCnt="0"/>
      <dgm:spPr/>
    </dgm:pt>
    <dgm:pt modelId="{B1C28C2B-6F0B-C94C-B348-61D545C63595}" type="pres">
      <dgm:prSet presAssocID="{28588DCD-6D7B-1248-952B-460A76F302C5}" presName="hierChild5" presStyleCnt="0"/>
      <dgm:spPr/>
    </dgm:pt>
    <dgm:pt modelId="{241B82BD-3D08-074E-B30B-F1A61339736B}" type="pres">
      <dgm:prSet presAssocID="{B4F20C4A-EB0E-344B-957F-4F2D535617C6}" presName="hierChild3" presStyleCnt="0"/>
      <dgm:spPr/>
    </dgm:pt>
  </dgm:ptLst>
  <dgm:cxnLst>
    <dgm:cxn modelId="{E5DF7F0B-DA30-DD4D-A268-2789D29066EA}" type="presOf" srcId="{25D54CBD-4532-B64C-B575-F3E87CA89495}" destId="{EC60FD06-E522-914C-A087-52BE83A85AFD}" srcOrd="1" destOrd="0" presId="urn:microsoft.com/office/officeart/2005/8/layout/orgChart1"/>
    <dgm:cxn modelId="{B5E24F1E-0696-7A43-AB5D-1367836490EB}" type="presOf" srcId="{87740661-9D3E-2042-BE85-AB3495B7626C}" destId="{0A3E1D64-9DCE-7A48-B0EE-DB7FE8892E2E}" srcOrd="0" destOrd="0" presId="urn:microsoft.com/office/officeart/2005/8/layout/orgChart1"/>
    <dgm:cxn modelId="{68C2982A-3E5C-2146-8AA1-E8841A993301}" srcId="{B4F20C4A-EB0E-344B-957F-4F2D535617C6}" destId="{439E8D8F-D56A-0645-9C65-B4396A510EDE}" srcOrd="1" destOrd="0" parTransId="{87740661-9D3E-2042-BE85-AB3495B7626C}" sibTransId="{5E197959-1C39-D044-8417-27A0E7F21EBC}"/>
    <dgm:cxn modelId="{6BEEDC35-22FD-BF46-A8A3-151F7B9D5370}" type="presOf" srcId="{B4F20C4A-EB0E-344B-957F-4F2D535617C6}" destId="{530CCE30-BE1E-474D-8B84-FF53BA9CE37D}" srcOrd="1" destOrd="0" presId="urn:microsoft.com/office/officeart/2005/8/layout/orgChart1"/>
    <dgm:cxn modelId="{C5E7E73B-ADDE-1D41-9201-728C58FB0E7A}" srcId="{C2D0A95A-9800-624A-8070-88E420C6CECF}" destId="{B4F20C4A-EB0E-344B-957F-4F2D535617C6}" srcOrd="0" destOrd="0" parTransId="{7D78D26C-39FE-E54F-9631-6D96C37C9769}" sibTransId="{8C9BE2BA-5E6F-A047-A3E7-612AE088A908}"/>
    <dgm:cxn modelId="{E2885B8A-30E1-F243-BEF9-368ED6B9EB97}" type="presOf" srcId="{25D54CBD-4532-B64C-B575-F3E87CA89495}" destId="{A980C710-B7BF-6447-B93C-91E7A679C351}" srcOrd="0" destOrd="0" presId="urn:microsoft.com/office/officeart/2005/8/layout/orgChart1"/>
    <dgm:cxn modelId="{ACDC61A2-A56C-C74F-8A5E-9B8349296C11}" type="presOf" srcId="{439E8D8F-D56A-0645-9C65-B4396A510EDE}" destId="{04996B62-A19A-5643-B811-0BCCDB23D933}" srcOrd="1" destOrd="0" presId="urn:microsoft.com/office/officeart/2005/8/layout/orgChart1"/>
    <dgm:cxn modelId="{923508A5-FCF8-6F4E-961B-B2BC3300980F}" srcId="{B4F20C4A-EB0E-344B-957F-4F2D535617C6}" destId="{28588DCD-6D7B-1248-952B-460A76F302C5}" srcOrd="2" destOrd="0" parTransId="{377EAADD-B426-5842-92ED-DD485110AC06}" sibTransId="{930C727C-51BB-AB42-9033-4C7F55553221}"/>
    <dgm:cxn modelId="{0B20A6A9-E0D4-B949-92E1-161B6FDDC544}" type="presOf" srcId="{439E8D8F-D56A-0645-9C65-B4396A510EDE}" destId="{5FD822B7-CB15-8146-85AB-AB9982AF9F84}" srcOrd="0" destOrd="0" presId="urn:microsoft.com/office/officeart/2005/8/layout/orgChart1"/>
    <dgm:cxn modelId="{0BC3C6AA-F6F0-6D42-B75E-5E9DB3763C3C}" type="presOf" srcId="{377EAADD-B426-5842-92ED-DD485110AC06}" destId="{EAE54C3C-446F-6B42-AC2E-5D27A72F6485}" srcOrd="0" destOrd="0" presId="urn:microsoft.com/office/officeart/2005/8/layout/orgChart1"/>
    <dgm:cxn modelId="{9DBB0BAC-29F1-EE4B-A1D8-26A0216631A3}" type="presOf" srcId="{C2D0A95A-9800-624A-8070-88E420C6CECF}" destId="{A46F7A56-7DA3-2242-845D-2D7301EF8AE1}" srcOrd="0" destOrd="0" presId="urn:microsoft.com/office/officeart/2005/8/layout/orgChart1"/>
    <dgm:cxn modelId="{606BABBF-7752-284E-ACCC-603F695E5672}" type="presOf" srcId="{A3631179-536B-C349-97D5-E482EF19DEBB}" destId="{6D69F4B3-F3F4-2C4B-888A-BB0839D8D98F}" srcOrd="0" destOrd="0" presId="urn:microsoft.com/office/officeart/2005/8/layout/orgChart1"/>
    <dgm:cxn modelId="{F8D584C5-7511-E14B-A999-A22EC73BCAC6}" type="presOf" srcId="{28588DCD-6D7B-1248-952B-460A76F302C5}" destId="{1375F516-2A57-D54E-9386-B0B816EA3FDF}" srcOrd="0" destOrd="0" presId="urn:microsoft.com/office/officeart/2005/8/layout/orgChart1"/>
    <dgm:cxn modelId="{53887BEA-CE25-AD45-BD30-1A05818C3746}" type="presOf" srcId="{B4F20C4A-EB0E-344B-957F-4F2D535617C6}" destId="{FD7801A6-17B3-6147-B432-FE32F7B7170F}" srcOrd="0" destOrd="0" presId="urn:microsoft.com/office/officeart/2005/8/layout/orgChart1"/>
    <dgm:cxn modelId="{01F030EC-1F0F-5E45-8488-2110B4CC1B2E}" type="presOf" srcId="{28588DCD-6D7B-1248-952B-460A76F302C5}" destId="{13FEBC59-27E8-DD46-ACFC-1EB134184C43}" srcOrd="1" destOrd="0" presId="urn:microsoft.com/office/officeart/2005/8/layout/orgChart1"/>
    <dgm:cxn modelId="{ED2B22FC-BAB9-3844-9C3A-46036B453886}" srcId="{B4F20C4A-EB0E-344B-957F-4F2D535617C6}" destId="{25D54CBD-4532-B64C-B575-F3E87CA89495}" srcOrd="0" destOrd="0" parTransId="{A3631179-536B-C349-97D5-E482EF19DEBB}" sibTransId="{08F384C1-BFE9-3C44-B1B2-0191FC4F44D1}"/>
    <dgm:cxn modelId="{A6DA32F1-83A0-0046-9226-F0DDC70A1C07}" type="presParOf" srcId="{A46F7A56-7DA3-2242-845D-2D7301EF8AE1}" destId="{B8B699BE-7D81-E54A-8453-7C44334239E8}" srcOrd="0" destOrd="0" presId="urn:microsoft.com/office/officeart/2005/8/layout/orgChart1"/>
    <dgm:cxn modelId="{24A4E75E-1EF8-CD42-806D-2D0F371CD3EC}" type="presParOf" srcId="{B8B699BE-7D81-E54A-8453-7C44334239E8}" destId="{FE3D1105-7BDD-E549-8DED-55CCA7AFE4DC}" srcOrd="0" destOrd="0" presId="urn:microsoft.com/office/officeart/2005/8/layout/orgChart1"/>
    <dgm:cxn modelId="{A8517D87-C4FA-934B-AAE9-8101140A394A}" type="presParOf" srcId="{FE3D1105-7BDD-E549-8DED-55CCA7AFE4DC}" destId="{FD7801A6-17B3-6147-B432-FE32F7B7170F}" srcOrd="0" destOrd="0" presId="urn:microsoft.com/office/officeart/2005/8/layout/orgChart1"/>
    <dgm:cxn modelId="{B8898AF9-F09C-EC4F-A0DC-8889C899BF08}" type="presParOf" srcId="{FE3D1105-7BDD-E549-8DED-55CCA7AFE4DC}" destId="{530CCE30-BE1E-474D-8B84-FF53BA9CE37D}" srcOrd="1" destOrd="0" presId="urn:microsoft.com/office/officeart/2005/8/layout/orgChart1"/>
    <dgm:cxn modelId="{EEADCCB7-98ED-9B4C-BEBF-47665D087D35}" type="presParOf" srcId="{B8B699BE-7D81-E54A-8453-7C44334239E8}" destId="{DE9E0ADB-22E8-D742-BB71-4A1932C9074C}" srcOrd="1" destOrd="0" presId="urn:microsoft.com/office/officeart/2005/8/layout/orgChart1"/>
    <dgm:cxn modelId="{589E7C01-1884-DD41-9CC5-C7C5477B1BDD}" type="presParOf" srcId="{DE9E0ADB-22E8-D742-BB71-4A1932C9074C}" destId="{6D69F4B3-F3F4-2C4B-888A-BB0839D8D98F}" srcOrd="0" destOrd="0" presId="urn:microsoft.com/office/officeart/2005/8/layout/orgChart1"/>
    <dgm:cxn modelId="{AFADF436-0AC5-B24E-BD72-709C4E525CFB}" type="presParOf" srcId="{DE9E0ADB-22E8-D742-BB71-4A1932C9074C}" destId="{072AB7BE-AF01-E144-968F-D4A7BA39509D}" srcOrd="1" destOrd="0" presId="urn:microsoft.com/office/officeart/2005/8/layout/orgChart1"/>
    <dgm:cxn modelId="{9DE9D495-21A8-404B-9C98-A280C8D388DE}" type="presParOf" srcId="{072AB7BE-AF01-E144-968F-D4A7BA39509D}" destId="{A1B5FD1F-891F-834E-ADF7-E01BD49135AF}" srcOrd="0" destOrd="0" presId="urn:microsoft.com/office/officeart/2005/8/layout/orgChart1"/>
    <dgm:cxn modelId="{8D8EF662-B08E-034A-A7FB-49EDF7344F59}" type="presParOf" srcId="{A1B5FD1F-891F-834E-ADF7-E01BD49135AF}" destId="{A980C710-B7BF-6447-B93C-91E7A679C351}" srcOrd="0" destOrd="0" presId="urn:microsoft.com/office/officeart/2005/8/layout/orgChart1"/>
    <dgm:cxn modelId="{1B21838C-E48C-C742-A275-93C256311FED}" type="presParOf" srcId="{A1B5FD1F-891F-834E-ADF7-E01BD49135AF}" destId="{EC60FD06-E522-914C-A087-52BE83A85AFD}" srcOrd="1" destOrd="0" presId="urn:microsoft.com/office/officeart/2005/8/layout/orgChart1"/>
    <dgm:cxn modelId="{0FE8CE34-749E-DC4A-A1F1-F198F79F18AF}" type="presParOf" srcId="{072AB7BE-AF01-E144-968F-D4A7BA39509D}" destId="{A037DA17-83AA-0A4B-8A56-FF1EAE717850}" srcOrd="1" destOrd="0" presId="urn:microsoft.com/office/officeart/2005/8/layout/orgChart1"/>
    <dgm:cxn modelId="{93118DFC-0348-3440-8C0A-8276772AAA9A}" type="presParOf" srcId="{072AB7BE-AF01-E144-968F-D4A7BA39509D}" destId="{0413C3C3-55C7-1C40-BFAA-0F2A87C53A8A}" srcOrd="2" destOrd="0" presId="urn:microsoft.com/office/officeart/2005/8/layout/orgChart1"/>
    <dgm:cxn modelId="{D288F90E-BA8C-0E46-91BA-98DBFFA83D69}" type="presParOf" srcId="{DE9E0ADB-22E8-D742-BB71-4A1932C9074C}" destId="{0A3E1D64-9DCE-7A48-B0EE-DB7FE8892E2E}" srcOrd="2" destOrd="0" presId="urn:microsoft.com/office/officeart/2005/8/layout/orgChart1"/>
    <dgm:cxn modelId="{06355B40-2C6E-214F-9A3A-BA2C427FC1F6}" type="presParOf" srcId="{DE9E0ADB-22E8-D742-BB71-4A1932C9074C}" destId="{E53C511C-70EC-7D43-B241-E175249094F8}" srcOrd="3" destOrd="0" presId="urn:microsoft.com/office/officeart/2005/8/layout/orgChart1"/>
    <dgm:cxn modelId="{733297D9-7007-5348-B694-402F8D3735BD}" type="presParOf" srcId="{E53C511C-70EC-7D43-B241-E175249094F8}" destId="{71C3F67E-2D7A-B149-BCB3-FCCD9C3B6509}" srcOrd="0" destOrd="0" presId="urn:microsoft.com/office/officeart/2005/8/layout/orgChart1"/>
    <dgm:cxn modelId="{93573DAA-2164-8944-866B-C47C0337B204}" type="presParOf" srcId="{71C3F67E-2D7A-B149-BCB3-FCCD9C3B6509}" destId="{5FD822B7-CB15-8146-85AB-AB9982AF9F84}" srcOrd="0" destOrd="0" presId="urn:microsoft.com/office/officeart/2005/8/layout/orgChart1"/>
    <dgm:cxn modelId="{BDDA412C-D90F-0A4C-9C27-6B2E95BD4DAA}" type="presParOf" srcId="{71C3F67E-2D7A-B149-BCB3-FCCD9C3B6509}" destId="{04996B62-A19A-5643-B811-0BCCDB23D933}" srcOrd="1" destOrd="0" presId="urn:microsoft.com/office/officeart/2005/8/layout/orgChart1"/>
    <dgm:cxn modelId="{611D3053-4461-3B47-9511-77EB39E64555}" type="presParOf" srcId="{E53C511C-70EC-7D43-B241-E175249094F8}" destId="{7A02D77E-F8A6-DB47-9578-6F8FEE3DBBE1}" srcOrd="1" destOrd="0" presId="urn:microsoft.com/office/officeart/2005/8/layout/orgChart1"/>
    <dgm:cxn modelId="{EB9475B6-19B0-5548-B513-F39298716037}" type="presParOf" srcId="{E53C511C-70EC-7D43-B241-E175249094F8}" destId="{4743B4CD-F4E6-E64A-9E32-139C7A8196AC}" srcOrd="2" destOrd="0" presId="urn:microsoft.com/office/officeart/2005/8/layout/orgChart1"/>
    <dgm:cxn modelId="{C49AED2A-7E82-354B-8832-DDAF7460AC68}" type="presParOf" srcId="{DE9E0ADB-22E8-D742-BB71-4A1932C9074C}" destId="{EAE54C3C-446F-6B42-AC2E-5D27A72F6485}" srcOrd="4" destOrd="0" presId="urn:microsoft.com/office/officeart/2005/8/layout/orgChart1"/>
    <dgm:cxn modelId="{2DC7E702-8E10-FC41-8B37-B3CB97DF1288}" type="presParOf" srcId="{DE9E0ADB-22E8-D742-BB71-4A1932C9074C}" destId="{7329AAE2-625A-1448-9BC7-09AFB1F7FE57}" srcOrd="5" destOrd="0" presId="urn:microsoft.com/office/officeart/2005/8/layout/orgChart1"/>
    <dgm:cxn modelId="{02A6ED25-D03D-5C44-84E9-73355D92790B}" type="presParOf" srcId="{7329AAE2-625A-1448-9BC7-09AFB1F7FE57}" destId="{B343BCEF-EF28-0442-8849-14F1742490BF}" srcOrd="0" destOrd="0" presId="urn:microsoft.com/office/officeart/2005/8/layout/orgChart1"/>
    <dgm:cxn modelId="{2AAFFCEB-9904-EA48-8F9B-0B390402C374}" type="presParOf" srcId="{B343BCEF-EF28-0442-8849-14F1742490BF}" destId="{1375F516-2A57-D54E-9386-B0B816EA3FDF}" srcOrd="0" destOrd="0" presId="urn:microsoft.com/office/officeart/2005/8/layout/orgChart1"/>
    <dgm:cxn modelId="{AFA80ED5-E40C-9048-AF0E-1BC583B8E3A4}" type="presParOf" srcId="{B343BCEF-EF28-0442-8849-14F1742490BF}" destId="{13FEBC59-27E8-DD46-ACFC-1EB134184C43}" srcOrd="1" destOrd="0" presId="urn:microsoft.com/office/officeart/2005/8/layout/orgChart1"/>
    <dgm:cxn modelId="{7C6C80D1-3091-E444-B473-2900572CD774}" type="presParOf" srcId="{7329AAE2-625A-1448-9BC7-09AFB1F7FE57}" destId="{F70E2932-F5E9-1E43-95CD-724730B02B97}" srcOrd="1" destOrd="0" presId="urn:microsoft.com/office/officeart/2005/8/layout/orgChart1"/>
    <dgm:cxn modelId="{4FDAC4D7-3607-7441-9D86-1BE316F07053}" type="presParOf" srcId="{7329AAE2-625A-1448-9BC7-09AFB1F7FE57}" destId="{B1C28C2B-6F0B-C94C-B348-61D545C63595}" srcOrd="2" destOrd="0" presId="urn:microsoft.com/office/officeart/2005/8/layout/orgChart1"/>
    <dgm:cxn modelId="{492E6D48-11C3-B243-B368-60A67965F2E6}" type="presParOf" srcId="{B8B699BE-7D81-E54A-8453-7C44334239E8}" destId="{241B82BD-3D08-074E-B30B-F1A61339736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54615-E129-F240-A147-10CE6D309389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48BCE4-CE7B-E644-9A6E-E404BA81CDB3}">
      <dgm:prSet phldrT="[Text]"/>
      <dgm:spPr/>
      <dgm:t>
        <a:bodyPr/>
        <a:lstStyle/>
        <a:p>
          <a:r>
            <a:rPr lang="en-US" dirty="0"/>
            <a:t>Process 1</a:t>
          </a:r>
        </a:p>
      </dgm:t>
    </dgm:pt>
    <dgm:pt modelId="{D328B006-E34C-7742-8EB8-442A07ED1345}" type="parTrans" cxnId="{A826BE29-5D85-574F-9710-ADA2D9C215C3}">
      <dgm:prSet/>
      <dgm:spPr/>
      <dgm:t>
        <a:bodyPr/>
        <a:lstStyle/>
        <a:p>
          <a:endParaRPr lang="en-US"/>
        </a:p>
      </dgm:t>
    </dgm:pt>
    <dgm:pt modelId="{CE3C2970-DA2B-BD49-AED1-E381DCD57395}" type="sibTrans" cxnId="{A826BE29-5D85-574F-9710-ADA2D9C215C3}">
      <dgm:prSet/>
      <dgm:spPr/>
      <dgm:t>
        <a:bodyPr/>
        <a:lstStyle/>
        <a:p>
          <a:endParaRPr lang="en-US"/>
        </a:p>
      </dgm:t>
    </dgm:pt>
    <dgm:pt modelId="{AED600AE-2ADA-D54C-AA53-4B63D6A315E2}">
      <dgm:prSet phldrT="[Text]"/>
      <dgm:spPr/>
      <dgm:t>
        <a:bodyPr/>
        <a:lstStyle/>
        <a:p>
          <a:r>
            <a:rPr lang="en-US" dirty="0"/>
            <a:t>Process 2</a:t>
          </a:r>
        </a:p>
      </dgm:t>
    </dgm:pt>
    <dgm:pt modelId="{DC55A52F-1D13-A047-A158-8936D51B4D8C}" type="parTrans" cxnId="{7C4ED9FF-CBF9-4B45-A627-D8C7914AB611}">
      <dgm:prSet/>
      <dgm:spPr/>
      <dgm:t>
        <a:bodyPr/>
        <a:lstStyle/>
        <a:p>
          <a:endParaRPr lang="en-US"/>
        </a:p>
      </dgm:t>
    </dgm:pt>
    <dgm:pt modelId="{142CF965-FB22-B842-A1D6-D8B70652B5F8}" type="sibTrans" cxnId="{7C4ED9FF-CBF9-4B45-A627-D8C7914AB611}">
      <dgm:prSet/>
      <dgm:spPr/>
      <dgm:t>
        <a:bodyPr/>
        <a:lstStyle/>
        <a:p>
          <a:endParaRPr lang="en-US"/>
        </a:p>
      </dgm:t>
    </dgm:pt>
    <dgm:pt modelId="{29C3974D-F0BA-FF42-8BC9-35A36367507A}">
      <dgm:prSet phldrT="[Text]"/>
      <dgm:spPr/>
      <dgm:t>
        <a:bodyPr/>
        <a:lstStyle/>
        <a:p>
          <a:r>
            <a:rPr lang="en-US" dirty="0"/>
            <a:t>Process 3</a:t>
          </a:r>
        </a:p>
      </dgm:t>
    </dgm:pt>
    <dgm:pt modelId="{784B1CA2-DB4C-4147-BAB6-120850ED05D5}" type="parTrans" cxnId="{F6879F60-DF42-6844-A636-203BB68DA7FB}">
      <dgm:prSet/>
      <dgm:spPr/>
      <dgm:t>
        <a:bodyPr/>
        <a:lstStyle/>
        <a:p>
          <a:endParaRPr lang="en-US"/>
        </a:p>
      </dgm:t>
    </dgm:pt>
    <dgm:pt modelId="{8F0FCD17-8A0B-C548-98B2-D18D12A8D13C}" type="sibTrans" cxnId="{F6879F60-DF42-6844-A636-203BB68DA7FB}">
      <dgm:prSet/>
      <dgm:spPr/>
      <dgm:t>
        <a:bodyPr/>
        <a:lstStyle/>
        <a:p>
          <a:endParaRPr lang="en-US"/>
        </a:p>
      </dgm:t>
    </dgm:pt>
    <dgm:pt modelId="{3935FAAE-A145-714A-957F-5E78B17840A5}" type="pres">
      <dgm:prSet presAssocID="{6B454615-E129-F240-A147-10CE6D30938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B538286-96A5-9044-BA85-165F21AD4FF3}" type="pres">
      <dgm:prSet presAssocID="{AF48BCE4-CE7B-E644-9A6E-E404BA81CDB3}" presName="Accent1" presStyleCnt="0"/>
      <dgm:spPr/>
    </dgm:pt>
    <dgm:pt modelId="{1EA0C4E5-96F8-BB40-B05B-41E1997597AA}" type="pres">
      <dgm:prSet presAssocID="{AF48BCE4-CE7B-E644-9A6E-E404BA81CDB3}" presName="Accent" presStyleLbl="node1" presStyleIdx="0" presStyleCnt="3"/>
      <dgm:spPr>
        <a:solidFill>
          <a:schemeClr val="accent2"/>
        </a:solidFill>
      </dgm:spPr>
    </dgm:pt>
    <dgm:pt modelId="{A4C412B1-366D-A44F-9BB0-8EE133B3EA2D}" type="pres">
      <dgm:prSet presAssocID="{AF48BCE4-CE7B-E644-9A6E-E404BA81CDB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67150318-FA7F-9B47-B51B-DF4B988CBDAF}" type="pres">
      <dgm:prSet presAssocID="{AED600AE-2ADA-D54C-AA53-4B63D6A315E2}" presName="Accent2" presStyleCnt="0"/>
      <dgm:spPr/>
    </dgm:pt>
    <dgm:pt modelId="{21C06D97-B2EF-A646-9F8E-6028A39B638C}" type="pres">
      <dgm:prSet presAssocID="{AED600AE-2ADA-D54C-AA53-4B63D6A315E2}" presName="Accent" presStyleLbl="node1" presStyleIdx="1" presStyleCnt="3"/>
      <dgm:spPr>
        <a:solidFill>
          <a:schemeClr val="accent1"/>
        </a:solidFill>
      </dgm:spPr>
    </dgm:pt>
    <dgm:pt modelId="{42944B19-971D-F849-9E76-29517540FABA}" type="pres">
      <dgm:prSet presAssocID="{AED600AE-2ADA-D54C-AA53-4B63D6A315E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A654F7CA-5FEC-4940-BD04-AD92BF6F0098}" type="pres">
      <dgm:prSet presAssocID="{29C3974D-F0BA-FF42-8BC9-35A36367507A}" presName="Accent3" presStyleCnt="0"/>
      <dgm:spPr/>
    </dgm:pt>
    <dgm:pt modelId="{DFF81040-F27F-2741-9906-A2518D573992}" type="pres">
      <dgm:prSet presAssocID="{29C3974D-F0BA-FF42-8BC9-35A36367507A}" presName="Accent" presStyleLbl="node1" presStyleIdx="2" presStyleCnt="3"/>
      <dgm:spPr>
        <a:solidFill>
          <a:schemeClr val="accent3"/>
        </a:solidFill>
      </dgm:spPr>
    </dgm:pt>
    <dgm:pt modelId="{45042CA7-E798-1D48-9CE9-E120A6E72B0B}" type="pres">
      <dgm:prSet presAssocID="{29C3974D-F0BA-FF42-8BC9-35A36367507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34330608-36EF-0D42-9774-2239605BC05A}" type="presOf" srcId="{6B454615-E129-F240-A147-10CE6D309389}" destId="{3935FAAE-A145-714A-957F-5E78B17840A5}" srcOrd="0" destOrd="0" presId="urn:microsoft.com/office/officeart/2009/layout/CircleArrowProcess"/>
    <dgm:cxn modelId="{79FA8712-B8D2-E84C-8D38-3523A51D92AF}" type="presOf" srcId="{29C3974D-F0BA-FF42-8BC9-35A36367507A}" destId="{45042CA7-E798-1D48-9CE9-E120A6E72B0B}" srcOrd="0" destOrd="0" presId="urn:microsoft.com/office/officeart/2009/layout/CircleArrowProcess"/>
    <dgm:cxn modelId="{A826BE29-5D85-574F-9710-ADA2D9C215C3}" srcId="{6B454615-E129-F240-A147-10CE6D309389}" destId="{AF48BCE4-CE7B-E644-9A6E-E404BA81CDB3}" srcOrd="0" destOrd="0" parTransId="{D328B006-E34C-7742-8EB8-442A07ED1345}" sibTransId="{CE3C2970-DA2B-BD49-AED1-E381DCD57395}"/>
    <dgm:cxn modelId="{F6879F60-DF42-6844-A636-203BB68DA7FB}" srcId="{6B454615-E129-F240-A147-10CE6D309389}" destId="{29C3974D-F0BA-FF42-8BC9-35A36367507A}" srcOrd="2" destOrd="0" parTransId="{784B1CA2-DB4C-4147-BAB6-120850ED05D5}" sibTransId="{8F0FCD17-8A0B-C548-98B2-D18D12A8D13C}"/>
    <dgm:cxn modelId="{6BD086F1-197B-6C4B-A092-5411BF926F48}" type="presOf" srcId="{AF48BCE4-CE7B-E644-9A6E-E404BA81CDB3}" destId="{A4C412B1-366D-A44F-9BB0-8EE133B3EA2D}" srcOrd="0" destOrd="0" presId="urn:microsoft.com/office/officeart/2009/layout/CircleArrowProcess"/>
    <dgm:cxn modelId="{B93A9DFE-17A0-D649-A485-845956683F8F}" type="presOf" srcId="{AED600AE-2ADA-D54C-AA53-4B63D6A315E2}" destId="{42944B19-971D-F849-9E76-29517540FABA}" srcOrd="0" destOrd="0" presId="urn:microsoft.com/office/officeart/2009/layout/CircleArrowProcess"/>
    <dgm:cxn modelId="{7C4ED9FF-CBF9-4B45-A627-D8C7914AB611}" srcId="{6B454615-E129-F240-A147-10CE6D309389}" destId="{AED600AE-2ADA-D54C-AA53-4B63D6A315E2}" srcOrd="1" destOrd="0" parTransId="{DC55A52F-1D13-A047-A158-8936D51B4D8C}" sibTransId="{142CF965-FB22-B842-A1D6-D8B70652B5F8}"/>
    <dgm:cxn modelId="{D959ADAB-771D-C841-95EA-53D41AFD5B3A}" type="presParOf" srcId="{3935FAAE-A145-714A-957F-5E78B17840A5}" destId="{2B538286-96A5-9044-BA85-165F21AD4FF3}" srcOrd="0" destOrd="0" presId="urn:microsoft.com/office/officeart/2009/layout/CircleArrowProcess"/>
    <dgm:cxn modelId="{4F79A5A4-A452-3547-9DC9-DBA7D9D6043C}" type="presParOf" srcId="{2B538286-96A5-9044-BA85-165F21AD4FF3}" destId="{1EA0C4E5-96F8-BB40-B05B-41E1997597AA}" srcOrd="0" destOrd="0" presId="urn:microsoft.com/office/officeart/2009/layout/CircleArrowProcess"/>
    <dgm:cxn modelId="{DA52187C-11FD-0C46-BDC0-59C996542046}" type="presParOf" srcId="{3935FAAE-A145-714A-957F-5E78B17840A5}" destId="{A4C412B1-366D-A44F-9BB0-8EE133B3EA2D}" srcOrd="1" destOrd="0" presId="urn:microsoft.com/office/officeart/2009/layout/CircleArrowProcess"/>
    <dgm:cxn modelId="{3410EC3C-4EAE-744F-8167-E39CBFC75B49}" type="presParOf" srcId="{3935FAAE-A145-714A-957F-5E78B17840A5}" destId="{67150318-FA7F-9B47-B51B-DF4B988CBDAF}" srcOrd="2" destOrd="0" presId="urn:microsoft.com/office/officeart/2009/layout/CircleArrowProcess"/>
    <dgm:cxn modelId="{6F0E7516-3EB0-A348-AB74-BD2694325BF4}" type="presParOf" srcId="{67150318-FA7F-9B47-B51B-DF4B988CBDAF}" destId="{21C06D97-B2EF-A646-9F8E-6028A39B638C}" srcOrd="0" destOrd="0" presId="urn:microsoft.com/office/officeart/2009/layout/CircleArrowProcess"/>
    <dgm:cxn modelId="{FE63951C-0114-C948-8081-9A98D02B27A9}" type="presParOf" srcId="{3935FAAE-A145-714A-957F-5E78B17840A5}" destId="{42944B19-971D-F849-9E76-29517540FABA}" srcOrd="3" destOrd="0" presId="urn:microsoft.com/office/officeart/2009/layout/CircleArrowProcess"/>
    <dgm:cxn modelId="{F6EE07EB-EAAC-334C-BAAE-99BA5A9972B9}" type="presParOf" srcId="{3935FAAE-A145-714A-957F-5E78B17840A5}" destId="{A654F7CA-5FEC-4940-BD04-AD92BF6F0098}" srcOrd="4" destOrd="0" presId="urn:microsoft.com/office/officeart/2009/layout/CircleArrowProcess"/>
    <dgm:cxn modelId="{BC328FE4-FD20-D449-9EAD-F1EBA018ADAB}" type="presParOf" srcId="{A654F7CA-5FEC-4940-BD04-AD92BF6F0098}" destId="{DFF81040-F27F-2741-9906-A2518D573992}" srcOrd="0" destOrd="0" presId="urn:microsoft.com/office/officeart/2009/layout/CircleArrowProcess"/>
    <dgm:cxn modelId="{FBCA99DC-9FD7-E24C-A1E2-2E600FDA2409}" type="presParOf" srcId="{3935FAAE-A145-714A-957F-5E78B17840A5}" destId="{45042CA7-E798-1D48-9CE9-E120A6E72B0B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9999B8-BF83-FC4F-9F98-353B201AB997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4E233F-8790-FB40-A43F-1EB48C9AF2CD}">
      <dgm:prSet phldrT="[Text]"/>
      <dgm:spPr/>
      <dgm:t>
        <a:bodyPr/>
        <a:lstStyle/>
        <a:p>
          <a:r>
            <a:rPr lang="en-US" dirty="0"/>
            <a:t>Cycle 1</a:t>
          </a:r>
        </a:p>
      </dgm:t>
    </dgm:pt>
    <dgm:pt modelId="{19D53932-92B2-0C44-AB09-D25F54ADA98D}" type="parTrans" cxnId="{6BE725D7-8FE9-C14F-A563-043757CC32BE}">
      <dgm:prSet/>
      <dgm:spPr/>
      <dgm:t>
        <a:bodyPr/>
        <a:lstStyle/>
        <a:p>
          <a:endParaRPr lang="en-US"/>
        </a:p>
      </dgm:t>
    </dgm:pt>
    <dgm:pt modelId="{D6A0B23D-7B34-2C48-8BB1-0E23D131C007}" type="sibTrans" cxnId="{6BE725D7-8FE9-C14F-A563-043757CC32BE}">
      <dgm:prSet/>
      <dgm:spPr/>
      <dgm:t>
        <a:bodyPr/>
        <a:lstStyle/>
        <a:p>
          <a:endParaRPr lang="en-US"/>
        </a:p>
      </dgm:t>
    </dgm:pt>
    <dgm:pt modelId="{540FB30A-65D8-9E40-84F0-A8446AAFCD5C}">
      <dgm:prSet phldrT="[Text]"/>
      <dgm:spPr/>
      <dgm:t>
        <a:bodyPr/>
        <a:lstStyle/>
        <a:p>
          <a:r>
            <a:rPr lang="en-US" dirty="0"/>
            <a:t>Cycle 2</a:t>
          </a:r>
        </a:p>
      </dgm:t>
    </dgm:pt>
    <dgm:pt modelId="{8D84F32F-659B-3948-A02B-A07B40090541}" type="parTrans" cxnId="{A58374AE-D6F7-AF4B-9814-4AA14EB5E964}">
      <dgm:prSet/>
      <dgm:spPr/>
      <dgm:t>
        <a:bodyPr/>
        <a:lstStyle/>
        <a:p>
          <a:endParaRPr lang="en-US"/>
        </a:p>
      </dgm:t>
    </dgm:pt>
    <dgm:pt modelId="{8F79676B-859A-7E41-88D6-CBEB682D6DFF}" type="sibTrans" cxnId="{A58374AE-D6F7-AF4B-9814-4AA14EB5E964}">
      <dgm:prSet/>
      <dgm:spPr/>
      <dgm:t>
        <a:bodyPr/>
        <a:lstStyle/>
        <a:p>
          <a:endParaRPr lang="en-US"/>
        </a:p>
      </dgm:t>
    </dgm:pt>
    <dgm:pt modelId="{CDF90F9E-A831-3342-90DC-1E55F9E09824}">
      <dgm:prSet phldrT="[Text]"/>
      <dgm:spPr/>
      <dgm:t>
        <a:bodyPr/>
        <a:lstStyle/>
        <a:p>
          <a:r>
            <a:rPr lang="en-US" dirty="0"/>
            <a:t>Cycle 3</a:t>
          </a:r>
        </a:p>
      </dgm:t>
    </dgm:pt>
    <dgm:pt modelId="{1EFB8EED-DDF9-0B42-BB9D-C02619FE7DF1}" type="parTrans" cxnId="{DBC6510E-B703-7144-9F60-702979EA5470}">
      <dgm:prSet/>
      <dgm:spPr/>
      <dgm:t>
        <a:bodyPr/>
        <a:lstStyle/>
        <a:p>
          <a:endParaRPr lang="en-US"/>
        </a:p>
      </dgm:t>
    </dgm:pt>
    <dgm:pt modelId="{1640589A-6C42-8644-ABA2-B0900D881E7E}" type="sibTrans" cxnId="{DBC6510E-B703-7144-9F60-702979EA5470}">
      <dgm:prSet/>
      <dgm:spPr/>
      <dgm:t>
        <a:bodyPr/>
        <a:lstStyle/>
        <a:p>
          <a:endParaRPr lang="en-US"/>
        </a:p>
      </dgm:t>
    </dgm:pt>
    <dgm:pt modelId="{E1DCAE52-1EEA-804F-BAA3-E092D34A3BCE}">
      <dgm:prSet phldrT="[Text]"/>
      <dgm:spPr/>
      <dgm:t>
        <a:bodyPr/>
        <a:lstStyle/>
        <a:p>
          <a:r>
            <a:rPr lang="en-US" dirty="0"/>
            <a:t>Cycle 4</a:t>
          </a:r>
        </a:p>
      </dgm:t>
    </dgm:pt>
    <dgm:pt modelId="{F144D5F8-7B0A-534D-A511-C9276ABFF093}" type="parTrans" cxnId="{9B184A8C-8702-7D4E-88F7-364199EFCDD9}">
      <dgm:prSet/>
      <dgm:spPr/>
      <dgm:t>
        <a:bodyPr/>
        <a:lstStyle/>
        <a:p>
          <a:endParaRPr lang="en-US"/>
        </a:p>
      </dgm:t>
    </dgm:pt>
    <dgm:pt modelId="{C7EDA2E7-5852-3C49-A822-CD7DECE4F838}" type="sibTrans" cxnId="{9B184A8C-8702-7D4E-88F7-364199EFCDD9}">
      <dgm:prSet/>
      <dgm:spPr/>
      <dgm:t>
        <a:bodyPr/>
        <a:lstStyle/>
        <a:p>
          <a:endParaRPr lang="en-US"/>
        </a:p>
      </dgm:t>
    </dgm:pt>
    <dgm:pt modelId="{F95D2EF1-9970-D846-8E9D-DBE83AADFDCD}">
      <dgm:prSet phldrT="[Text]"/>
      <dgm:spPr/>
      <dgm:t>
        <a:bodyPr/>
        <a:lstStyle/>
        <a:p>
          <a:r>
            <a:rPr lang="en-US" dirty="0"/>
            <a:t>Cycle 5</a:t>
          </a:r>
        </a:p>
      </dgm:t>
    </dgm:pt>
    <dgm:pt modelId="{C3B26988-0AE8-6D48-9BE3-18F2D676402D}" type="parTrans" cxnId="{12EA16DF-2326-AE4F-8329-64647A6697B4}">
      <dgm:prSet/>
      <dgm:spPr/>
      <dgm:t>
        <a:bodyPr/>
        <a:lstStyle/>
        <a:p>
          <a:endParaRPr lang="en-US"/>
        </a:p>
      </dgm:t>
    </dgm:pt>
    <dgm:pt modelId="{9E6D9703-9D9A-8441-ABF3-49260053C626}" type="sibTrans" cxnId="{12EA16DF-2326-AE4F-8329-64647A6697B4}">
      <dgm:prSet/>
      <dgm:spPr/>
      <dgm:t>
        <a:bodyPr/>
        <a:lstStyle/>
        <a:p>
          <a:endParaRPr lang="en-US"/>
        </a:p>
      </dgm:t>
    </dgm:pt>
    <dgm:pt modelId="{B61C03F9-3553-F547-9AA6-7E15C3B7C684}" type="pres">
      <dgm:prSet presAssocID="{C99999B8-BF83-FC4F-9F98-353B201AB997}" presName="compositeShape" presStyleCnt="0">
        <dgm:presLayoutVars>
          <dgm:chMax val="7"/>
          <dgm:dir/>
          <dgm:resizeHandles val="exact"/>
        </dgm:presLayoutVars>
      </dgm:prSet>
      <dgm:spPr/>
    </dgm:pt>
    <dgm:pt modelId="{7DD6EAA0-1707-F743-8AA4-CC8690D86A43}" type="pres">
      <dgm:prSet presAssocID="{5D4E233F-8790-FB40-A43F-1EB48C9AF2CD}" presName="circ1" presStyleLbl="vennNode1" presStyleIdx="0" presStyleCnt="5"/>
      <dgm:spPr/>
    </dgm:pt>
    <dgm:pt modelId="{33810E61-B189-FF4E-8BAC-CBFB5BA5674F}" type="pres">
      <dgm:prSet presAssocID="{5D4E233F-8790-FB40-A43F-1EB48C9AF2C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EA28D3A-30A3-7D47-A84E-CE7608E4E5FB}" type="pres">
      <dgm:prSet presAssocID="{540FB30A-65D8-9E40-84F0-A8446AAFCD5C}" presName="circ2" presStyleLbl="vennNode1" presStyleIdx="1" presStyleCnt="5"/>
      <dgm:spPr/>
    </dgm:pt>
    <dgm:pt modelId="{86FE60C8-5458-1C40-8983-4E5CDE660262}" type="pres">
      <dgm:prSet presAssocID="{540FB30A-65D8-9E40-84F0-A8446AAFCD5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A518581-D658-564C-B690-AD8AB4E772FB}" type="pres">
      <dgm:prSet presAssocID="{CDF90F9E-A831-3342-90DC-1E55F9E09824}" presName="circ3" presStyleLbl="vennNode1" presStyleIdx="2" presStyleCnt="5"/>
      <dgm:spPr/>
    </dgm:pt>
    <dgm:pt modelId="{6EFF18C4-6FD1-5D4C-AA48-96E07B364E94}" type="pres">
      <dgm:prSet presAssocID="{CDF90F9E-A831-3342-90DC-1E55F9E0982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0B9720F-34EA-CE4C-8A48-3397A0307AE3}" type="pres">
      <dgm:prSet presAssocID="{E1DCAE52-1EEA-804F-BAA3-E092D34A3BCE}" presName="circ4" presStyleLbl="vennNode1" presStyleIdx="3" presStyleCnt="5"/>
      <dgm:spPr/>
    </dgm:pt>
    <dgm:pt modelId="{26CF98B9-F25C-1349-A7F8-394E0D0AFBB9}" type="pres">
      <dgm:prSet presAssocID="{E1DCAE52-1EEA-804F-BAA3-E092D34A3BCE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8A2063-1DB1-824E-9396-8BA17E6D4CF1}" type="pres">
      <dgm:prSet presAssocID="{F95D2EF1-9970-D846-8E9D-DBE83AADFDCD}" presName="circ5" presStyleLbl="vennNode1" presStyleIdx="4" presStyleCnt="5"/>
      <dgm:spPr/>
    </dgm:pt>
    <dgm:pt modelId="{953B0275-8AF4-F24D-A342-A786039A0783}" type="pres">
      <dgm:prSet presAssocID="{F95D2EF1-9970-D846-8E9D-DBE83AADFDCD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BC6510E-B703-7144-9F60-702979EA5470}" srcId="{C99999B8-BF83-FC4F-9F98-353B201AB997}" destId="{CDF90F9E-A831-3342-90DC-1E55F9E09824}" srcOrd="2" destOrd="0" parTransId="{1EFB8EED-DDF9-0B42-BB9D-C02619FE7DF1}" sibTransId="{1640589A-6C42-8644-ABA2-B0900D881E7E}"/>
    <dgm:cxn modelId="{394CE117-9DAD-8347-939C-EF48F6AFD499}" type="presOf" srcId="{C99999B8-BF83-FC4F-9F98-353B201AB997}" destId="{B61C03F9-3553-F547-9AA6-7E15C3B7C684}" srcOrd="0" destOrd="0" presId="urn:microsoft.com/office/officeart/2005/8/layout/venn1"/>
    <dgm:cxn modelId="{A9D39518-932F-774D-B14C-C547E6215B32}" type="presOf" srcId="{5D4E233F-8790-FB40-A43F-1EB48C9AF2CD}" destId="{33810E61-B189-FF4E-8BAC-CBFB5BA5674F}" srcOrd="0" destOrd="0" presId="urn:microsoft.com/office/officeart/2005/8/layout/venn1"/>
    <dgm:cxn modelId="{6957923B-D2E3-F24B-9591-7AC94EC28098}" type="presOf" srcId="{CDF90F9E-A831-3342-90DC-1E55F9E09824}" destId="{6EFF18C4-6FD1-5D4C-AA48-96E07B364E94}" srcOrd="0" destOrd="0" presId="urn:microsoft.com/office/officeart/2005/8/layout/venn1"/>
    <dgm:cxn modelId="{9B184A8C-8702-7D4E-88F7-364199EFCDD9}" srcId="{C99999B8-BF83-FC4F-9F98-353B201AB997}" destId="{E1DCAE52-1EEA-804F-BAA3-E092D34A3BCE}" srcOrd="3" destOrd="0" parTransId="{F144D5F8-7B0A-534D-A511-C9276ABFF093}" sibTransId="{C7EDA2E7-5852-3C49-A822-CD7DECE4F838}"/>
    <dgm:cxn modelId="{04524894-2A9E-2E4B-932A-D2096120729C}" type="presOf" srcId="{E1DCAE52-1EEA-804F-BAA3-E092D34A3BCE}" destId="{26CF98B9-F25C-1349-A7F8-394E0D0AFBB9}" srcOrd="0" destOrd="0" presId="urn:microsoft.com/office/officeart/2005/8/layout/venn1"/>
    <dgm:cxn modelId="{FE6E089A-7144-9542-BC2C-F659EF0C1BF8}" type="presOf" srcId="{540FB30A-65D8-9E40-84F0-A8446AAFCD5C}" destId="{86FE60C8-5458-1C40-8983-4E5CDE660262}" srcOrd="0" destOrd="0" presId="urn:microsoft.com/office/officeart/2005/8/layout/venn1"/>
    <dgm:cxn modelId="{A58374AE-D6F7-AF4B-9814-4AA14EB5E964}" srcId="{C99999B8-BF83-FC4F-9F98-353B201AB997}" destId="{540FB30A-65D8-9E40-84F0-A8446AAFCD5C}" srcOrd="1" destOrd="0" parTransId="{8D84F32F-659B-3948-A02B-A07B40090541}" sibTransId="{8F79676B-859A-7E41-88D6-CBEB682D6DFF}"/>
    <dgm:cxn modelId="{2D053AB6-594D-804D-9DC3-D26A1C90EC02}" type="presOf" srcId="{F95D2EF1-9970-D846-8E9D-DBE83AADFDCD}" destId="{953B0275-8AF4-F24D-A342-A786039A0783}" srcOrd="0" destOrd="0" presId="urn:microsoft.com/office/officeart/2005/8/layout/venn1"/>
    <dgm:cxn modelId="{6BE725D7-8FE9-C14F-A563-043757CC32BE}" srcId="{C99999B8-BF83-FC4F-9F98-353B201AB997}" destId="{5D4E233F-8790-FB40-A43F-1EB48C9AF2CD}" srcOrd="0" destOrd="0" parTransId="{19D53932-92B2-0C44-AB09-D25F54ADA98D}" sibTransId="{D6A0B23D-7B34-2C48-8BB1-0E23D131C007}"/>
    <dgm:cxn modelId="{12EA16DF-2326-AE4F-8329-64647A6697B4}" srcId="{C99999B8-BF83-FC4F-9F98-353B201AB997}" destId="{F95D2EF1-9970-D846-8E9D-DBE83AADFDCD}" srcOrd="4" destOrd="0" parTransId="{C3B26988-0AE8-6D48-9BE3-18F2D676402D}" sibTransId="{9E6D9703-9D9A-8441-ABF3-49260053C626}"/>
    <dgm:cxn modelId="{96E98B29-F4D6-D046-9739-87CD8F93A862}" type="presParOf" srcId="{B61C03F9-3553-F547-9AA6-7E15C3B7C684}" destId="{7DD6EAA0-1707-F743-8AA4-CC8690D86A43}" srcOrd="0" destOrd="0" presId="urn:microsoft.com/office/officeart/2005/8/layout/venn1"/>
    <dgm:cxn modelId="{07656F48-6217-4F4C-8694-75E9922FBB33}" type="presParOf" srcId="{B61C03F9-3553-F547-9AA6-7E15C3B7C684}" destId="{33810E61-B189-FF4E-8BAC-CBFB5BA5674F}" srcOrd="1" destOrd="0" presId="urn:microsoft.com/office/officeart/2005/8/layout/venn1"/>
    <dgm:cxn modelId="{9F45BD6D-66B6-E643-A9D9-CF9B1E435F9F}" type="presParOf" srcId="{B61C03F9-3553-F547-9AA6-7E15C3B7C684}" destId="{EEA28D3A-30A3-7D47-A84E-CE7608E4E5FB}" srcOrd="2" destOrd="0" presId="urn:microsoft.com/office/officeart/2005/8/layout/venn1"/>
    <dgm:cxn modelId="{F432ED01-38CA-E641-A8C2-6D02FBA771B7}" type="presParOf" srcId="{B61C03F9-3553-F547-9AA6-7E15C3B7C684}" destId="{86FE60C8-5458-1C40-8983-4E5CDE660262}" srcOrd="3" destOrd="0" presId="urn:microsoft.com/office/officeart/2005/8/layout/venn1"/>
    <dgm:cxn modelId="{9A0B4C97-6302-2147-86E2-CD12C6319CDD}" type="presParOf" srcId="{B61C03F9-3553-F547-9AA6-7E15C3B7C684}" destId="{1A518581-D658-564C-B690-AD8AB4E772FB}" srcOrd="4" destOrd="0" presId="urn:microsoft.com/office/officeart/2005/8/layout/venn1"/>
    <dgm:cxn modelId="{C2660076-B9F6-4E4A-AA16-4AEE059B5F94}" type="presParOf" srcId="{B61C03F9-3553-F547-9AA6-7E15C3B7C684}" destId="{6EFF18C4-6FD1-5D4C-AA48-96E07B364E94}" srcOrd="5" destOrd="0" presId="urn:microsoft.com/office/officeart/2005/8/layout/venn1"/>
    <dgm:cxn modelId="{3F8E5226-66AB-4F43-B62A-BB005663471E}" type="presParOf" srcId="{B61C03F9-3553-F547-9AA6-7E15C3B7C684}" destId="{C0B9720F-34EA-CE4C-8A48-3397A0307AE3}" srcOrd="6" destOrd="0" presId="urn:microsoft.com/office/officeart/2005/8/layout/venn1"/>
    <dgm:cxn modelId="{F8CA6744-D27A-DE44-9E94-25D98DD7B6C7}" type="presParOf" srcId="{B61C03F9-3553-F547-9AA6-7E15C3B7C684}" destId="{26CF98B9-F25C-1349-A7F8-394E0D0AFBB9}" srcOrd="7" destOrd="0" presId="urn:microsoft.com/office/officeart/2005/8/layout/venn1"/>
    <dgm:cxn modelId="{D1F5141A-B6E8-5B43-BFCA-2AD41C544E88}" type="presParOf" srcId="{B61C03F9-3553-F547-9AA6-7E15C3B7C684}" destId="{0A8A2063-1DB1-824E-9396-8BA17E6D4CF1}" srcOrd="8" destOrd="0" presId="urn:microsoft.com/office/officeart/2005/8/layout/venn1"/>
    <dgm:cxn modelId="{43843786-E38A-024B-9E22-3C72BC832AA2}" type="presParOf" srcId="{B61C03F9-3553-F547-9AA6-7E15C3B7C684}" destId="{953B0275-8AF4-F24D-A342-A786039A0783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B1B334-34E3-674B-B716-017196581514}" type="doc">
      <dgm:prSet loTypeId="urn:microsoft.com/office/officeart/2008/layout/BubblePictur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6D830C-5760-F24E-986D-4BD5166E0D96}">
      <dgm:prSet phldrT="[Text]"/>
      <dgm:spPr/>
      <dgm:t>
        <a:bodyPr/>
        <a:lstStyle/>
        <a:p>
          <a:r>
            <a:rPr lang="en-US" dirty="0"/>
            <a:t>Oasis</a:t>
          </a:r>
        </a:p>
      </dgm:t>
    </dgm:pt>
    <dgm:pt modelId="{326FCE1E-11DF-5041-BC93-291522BC41DF}" type="parTrans" cxnId="{24D1F895-4C4D-A84A-9E55-3F5052644B43}">
      <dgm:prSet/>
      <dgm:spPr/>
      <dgm:t>
        <a:bodyPr/>
        <a:lstStyle/>
        <a:p>
          <a:endParaRPr lang="en-US"/>
        </a:p>
      </dgm:t>
    </dgm:pt>
    <dgm:pt modelId="{64C18B17-11A3-2942-B167-8C9CB8A989B1}" type="sibTrans" cxnId="{24D1F895-4C4D-A84A-9E55-3F5052644B43}">
      <dgm:prSet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30BE94A2-A235-1441-965D-9D6F21032CDE}">
      <dgm:prSet phldrT="[Text]"/>
      <dgm:spPr/>
      <dgm:t>
        <a:bodyPr/>
        <a:lstStyle/>
        <a:p>
          <a:r>
            <a:rPr lang="en-US" dirty="0"/>
            <a:t>Commencement</a:t>
          </a:r>
        </a:p>
      </dgm:t>
    </dgm:pt>
    <dgm:pt modelId="{B5EB9420-69C0-CB4A-B44F-91846BDCC8BF}" type="parTrans" cxnId="{D1AABED9-AA02-484D-95B2-19368F20C875}">
      <dgm:prSet/>
      <dgm:spPr/>
      <dgm:t>
        <a:bodyPr/>
        <a:lstStyle/>
        <a:p>
          <a:endParaRPr lang="en-US"/>
        </a:p>
      </dgm:t>
    </dgm:pt>
    <dgm:pt modelId="{70DFFAC3-1FBC-0C41-857C-8507DAF395BA}" type="sibTrans" cxnId="{D1AABED9-AA02-484D-95B2-19368F20C87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5DEC50C3-3DF9-B042-912A-AAA8AE0EC155}">
      <dgm:prSet phldrT="[Text]"/>
      <dgm:spPr/>
      <dgm:t>
        <a:bodyPr/>
        <a:lstStyle/>
        <a:p>
          <a:r>
            <a:rPr lang="en-US" dirty="0"/>
            <a:t>Student Center</a:t>
          </a:r>
        </a:p>
      </dgm:t>
    </dgm:pt>
    <dgm:pt modelId="{F0888869-8FF0-484F-A5C9-9E16E35568A1}" type="parTrans" cxnId="{C73D16BB-7F35-CD4A-8DD9-612BEAB8FA8F}">
      <dgm:prSet/>
      <dgm:spPr/>
      <dgm:t>
        <a:bodyPr/>
        <a:lstStyle/>
        <a:p>
          <a:endParaRPr lang="en-US"/>
        </a:p>
      </dgm:t>
    </dgm:pt>
    <dgm:pt modelId="{7BB59BA9-72AA-7848-B1D5-8BC51BA0F655}" type="sibTrans" cxnId="{C73D16BB-7F35-CD4A-8DD9-612BEAB8FA8F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CA812BA6-DC2F-B54E-969B-D54A82051533}" type="pres">
      <dgm:prSet presAssocID="{5AB1B334-34E3-674B-B716-017196581514}" presName="Name0" presStyleCnt="0">
        <dgm:presLayoutVars>
          <dgm:chMax val="8"/>
          <dgm:chPref val="8"/>
          <dgm:dir/>
        </dgm:presLayoutVars>
      </dgm:prSet>
      <dgm:spPr/>
    </dgm:pt>
    <dgm:pt modelId="{6972C7DD-44F0-8C4F-81B7-67BE8C991A44}" type="pres">
      <dgm:prSet presAssocID="{656D830C-5760-F24E-986D-4BD5166E0D96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3583922-4538-2A45-A330-FB806909B50F}" type="pres">
      <dgm:prSet presAssocID="{656D830C-5760-F24E-986D-4BD5166E0D96}" presName="image_accent_1" presStyleCnt="0"/>
      <dgm:spPr/>
    </dgm:pt>
    <dgm:pt modelId="{93CE5040-988B-274B-B3FD-83952CAB239F}" type="pres">
      <dgm:prSet presAssocID="{656D830C-5760-F24E-986D-4BD5166E0D96}" presName="imageAccentRepeatNode" presStyleLbl="alignNode1" presStyleIdx="0" presStyleCnt="6"/>
      <dgm:spPr/>
    </dgm:pt>
    <dgm:pt modelId="{B0C036EB-7670-EE40-8853-88D56F4F4B39}" type="pres">
      <dgm:prSet presAssocID="{656D830C-5760-F24E-986D-4BD5166E0D96}" presName="accent_1" presStyleLbl="alignNode1" presStyleIdx="1" presStyleCnt="6"/>
      <dgm:spPr/>
    </dgm:pt>
    <dgm:pt modelId="{0BC9D3F9-E468-294A-B47F-444EE8AD36E6}" type="pres">
      <dgm:prSet presAssocID="{64C18B17-11A3-2942-B167-8C9CB8A989B1}" presName="image_1" presStyleCnt="0"/>
      <dgm:spPr/>
    </dgm:pt>
    <dgm:pt modelId="{A95ADEEC-86B3-0B4B-890B-355729A38609}" type="pres">
      <dgm:prSet presAssocID="{64C18B17-11A3-2942-B167-8C9CB8A989B1}" presName="imageRepeatNode" presStyleLbl="fgImgPlace1" presStyleIdx="0" presStyleCnt="3"/>
      <dgm:spPr/>
    </dgm:pt>
    <dgm:pt modelId="{F167BD03-D023-7843-B86D-FAF7789A862E}" type="pres">
      <dgm:prSet presAssocID="{30BE94A2-A235-1441-965D-9D6F21032CDE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C9F53EA-8E1F-C249-B812-B487FA45CD61}" type="pres">
      <dgm:prSet presAssocID="{30BE94A2-A235-1441-965D-9D6F21032CDE}" presName="image_accent_2" presStyleCnt="0"/>
      <dgm:spPr/>
    </dgm:pt>
    <dgm:pt modelId="{592E677E-9CE5-264C-9EA6-9266A498E0FB}" type="pres">
      <dgm:prSet presAssocID="{30BE94A2-A235-1441-965D-9D6F21032CDE}" presName="imageAccentRepeatNode" presStyleLbl="alignNode1" presStyleIdx="2" presStyleCnt="6"/>
      <dgm:spPr/>
    </dgm:pt>
    <dgm:pt modelId="{7E05ED21-F748-2442-B5E8-B7555B18CB40}" type="pres">
      <dgm:prSet presAssocID="{70DFFAC3-1FBC-0C41-857C-8507DAF395BA}" presName="image_2" presStyleCnt="0"/>
      <dgm:spPr/>
    </dgm:pt>
    <dgm:pt modelId="{FC3CA310-3041-0242-B5CA-D533CF5600D2}" type="pres">
      <dgm:prSet presAssocID="{70DFFAC3-1FBC-0C41-857C-8507DAF395BA}" presName="imageRepeatNode" presStyleLbl="fgImgPlace1" presStyleIdx="1" presStyleCnt="3"/>
      <dgm:spPr/>
    </dgm:pt>
    <dgm:pt modelId="{2F5B8F3A-C3CB-964C-AB70-5B9B239C086A}" type="pres">
      <dgm:prSet presAssocID="{5DEC50C3-3DF9-B042-912A-AAA8AE0EC155}" presName="image_accent_3" presStyleCnt="0"/>
      <dgm:spPr/>
    </dgm:pt>
    <dgm:pt modelId="{548C96B8-FEAC-924F-926E-AA1DB8C7161F}" type="pres">
      <dgm:prSet presAssocID="{5DEC50C3-3DF9-B042-912A-AAA8AE0EC155}" presName="imageAccentRepeatNode" presStyleLbl="alignNode1" presStyleIdx="3" presStyleCnt="6"/>
      <dgm:spPr/>
    </dgm:pt>
    <dgm:pt modelId="{EB0233CE-4880-3C44-8B85-CEE11570463D}" type="pres">
      <dgm:prSet presAssocID="{5DEC50C3-3DF9-B042-912A-AAA8AE0EC155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92EBB16-D304-B542-AC42-9E424EBD74AF}" type="pres">
      <dgm:prSet presAssocID="{5DEC50C3-3DF9-B042-912A-AAA8AE0EC155}" presName="accent_2" presStyleLbl="alignNode1" presStyleIdx="4" presStyleCnt="6"/>
      <dgm:spPr/>
    </dgm:pt>
    <dgm:pt modelId="{6CAED70D-B9A2-2340-A1AD-7AEFDE71E6DB}" type="pres">
      <dgm:prSet presAssocID="{5DEC50C3-3DF9-B042-912A-AAA8AE0EC155}" presName="accent_3" presStyleLbl="alignNode1" presStyleIdx="5" presStyleCnt="6"/>
      <dgm:spPr/>
    </dgm:pt>
    <dgm:pt modelId="{311F1B67-C6B5-8447-BBDB-22709AD770F1}" type="pres">
      <dgm:prSet presAssocID="{7BB59BA9-72AA-7848-B1D5-8BC51BA0F655}" presName="image_3" presStyleCnt="0"/>
      <dgm:spPr/>
    </dgm:pt>
    <dgm:pt modelId="{F9BA8DE9-D5B6-3843-8AFF-4F044B097464}" type="pres">
      <dgm:prSet presAssocID="{7BB59BA9-72AA-7848-B1D5-8BC51BA0F655}" presName="imageRepeatNode" presStyleLbl="fgImgPlace1" presStyleIdx="2" presStyleCnt="3"/>
      <dgm:spPr/>
    </dgm:pt>
  </dgm:ptLst>
  <dgm:cxnLst>
    <dgm:cxn modelId="{1C447707-18AF-6045-9166-10F1D3221F46}" type="presOf" srcId="{7BB59BA9-72AA-7848-B1D5-8BC51BA0F655}" destId="{F9BA8DE9-D5B6-3843-8AFF-4F044B097464}" srcOrd="0" destOrd="0" presId="urn:microsoft.com/office/officeart/2008/layout/BubblePictureList"/>
    <dgm:cxn modelId="{6E72A57D-02DC-AA48-AE9C-9C7E1CD55F60}" type="presOf" srcId="{656D830C-5760-F24E-986D-4BD5166E0D96}" destId="{6972C7DD-44F0-8C4F-81B7-67BE8C991A44}" srcOrd="0" destOrd="0" presId="urn:microsoft.com/office/officeart/2008/layout/BubblePictureList"/>
    <dgm:cxn modelId="{E6329786-8D6E-7D41-AA25-18C628B36BAF}" type="presOf" srcId="{30BE94A2-A235-1441-965D-9D6F21032CDE}" destId="{F167BD03-D023-7843-B86D-FAF7789A862E}" srcOrd="0" destOrd="0" presId="urn:microsoft.com/office/officeart/2008/layout/BubblePictureList"/>
    <dgm:cxn modelId="{2B22F191-E99C-8246-9488-295322622DF4}" type="presOf" srcId="{5AB1B334-34E3-674B-B716-017196581514}" destId="{CA812BA6-DC2F-B54E-969B-D54A82051533}" srcOrd="0" destOrd="0" presId="urn:microsoft.com/office/officeart/2008/layout/BubblePictureList"/>
    <dgm:cxn modelId="{24D1F895-4C4D-A84A-9E55-3F5052644B43}" srcId="{5AB1B334-34E3-674B-B716-017196581514}" destId="{656D830C-5760-F24E-986D-4BD5166E0D96}" srcOrd="0" destOrd="0" parTransId="{326FCE1E-11DF-5041-BC93-291522BC41DF}" sibTransId="{64C18B17-11A3-2942-B167-8C9CB8A989B1}"/>
    <dgm:cxn modelId="{A4A6C6B2-2E24-6547-B4A7-CE5055AD672F}" type="presOf" srcId="{70DFFAC3-1FBC-0C41-857C-8507DAF395BA}" destId="{FC3CA310-3041-0242-B5CA-D533CF5600D2}" srcOrd="0" destOrd="0" presId="urn:microsoft.com/office/officeart/2008/layout/BubblePictureList"/>
    <dgm:cxn modelId="{C73D16BB-7F35-CD4A-8DD9-612BEAB8FA8F}" srcId="{5AB1B334-34E3-674B-B716-017196581514}" destId="{5DEC50C3-3DF9-B042-912A-AAA8AE0EC155}" srcOrd="2" destOrd="0" parTransId="{F0888869-8FF0-484F-A5C9-9E16E35568A1}" sibTransId="{7BB59BA9-72AA-7848-B1D5-8BC51BA0F655}"/>
    <dgm:cxn modelId="{F7A4E9C8-C8CC-D344-A8DD-F55698657325}" type="presOf" srcId="{64C18B17-11A3-2942-B167-8C9CB8A989B1}" destId="{A95ADEEC-86B3-0B4B-890B-355729A38609}" srcOrd="0" destOrd="0" presId="urn:microsoft.com/office/officeart/2008/layout/BubblePictureList"/>
    <dgm:cxn modelId="{D1AABED9-AA02-484D-95B2-19368F20C875}" srcId="{5AB1B334-34E3-674B-B716-017196581514}" destId="{30BE94A2-A235-1441-965D-9D6F21032CDE}" srcOrd="1" destOrd="0" parTransId="{B5EB9420-69C0-CB4A-B44F-91846BDCC8BF}" sibTransId="{70DFFAC3-1FBC-0C41-857C-8507DAF395BA}"/>
    <dgm:cxn modelId="{01E55CF5-26AB-1D4C-96C5-FA29EB5EF6DA}" type="presOf" srcId="{5DEC50C3-3DF9-B042-912A-AAA8AE0EC155}" destId="{EB0233CE-4880-3C44-8B85-CEE11570463D}" srcOrd="0" destOrd="0" presId="urn:microsoft.com/office/officeart/2008/layout/BubblePictureList"/>
    <dgm:cxn modelId="{7DAB3E2A-D240-A643-B784-1C09E9AF561E}" type="presParOf" srcId="{CA812BA6-DC2F-B54E-969B-D54A82051533}" destId="{6972C7DD-44F0-8C4F-81B7-67BE8C991A44}" srcOrd="0" destOrd="0" presId="urn:microsoft.com/office/officeart/2008/layout/BubblePictureList"/>
    <dgm:cxn modelId="{15B81BC6-1C9D-1142-ACA3-46649DD94428}" type="presParOf" srcId="{CA812BA6-DC2F-B54E-969B-D54A82051533}" destId="{83583922-4538-2A45-A330-FB806909B50F}" srcOrd="1" destOrd="0" presId="urn:microsoft.com/office/officeart/2008/layout/BubblePictureList"/>
    <dgm:cxn modelId="{577D9481-6536-254C-A4C2-1DC6D5435551}" type="presParOf" srcId="{83583922-4538-2A45-A330-FB806909B50F}" destId="{93CE5040-988B-274B-B3FD-83952CAB239F}" srcOrd="0" destOrd="0" presId="urn:microsoft.com/office/officeart/2008/layout/BubblePictureList"/>
    <dgm:cxn modelId="{CECE7E70-11B5-9F42-8147-0B50F919B842}" type="presParOf" srcId="{CA812BA6-DC2F-B54E-969B-D54A82051533}" destId="{B0C036EB-7670-EE40-8853-88D56F4F4B39}" srcOrd="2" destOrd="0" presId="urn:microsoft.com/office/officeart/2008/layout/BubblePictureList"/>
    <dgm:cxn modelId="{9E451F94-C0B6-874E-9EAD-0D3F056ABAEE}" type="presParOf" srcId="{CA812BA6-DC2F-B54E-969B-D54A82051533}" destId="{0BC9D3F9-E468-294A-B47F-444EE8AD36E6}" srcOrd="3" destOrd="0" presId="urn:microsoft.com/office/officeart/2008/layout/BubblePictureList"/>
    <dgm:cxn modelId="{C2A39A4B-C52B-8C49-8B46-7ADED0F6B767}" type="presParOf" srcId="{0BC9D3F9-E468-294A-B47F-444EE8AD36E6}" destId="{A95ADEEC-86B3-0B4B-890B-355729A38609}" srcOrd="0" destOrd="0" presId="urn:microsoft.com/office/officeart/2008/layout/BubblePictureList"/>
    <dgm:cxn modelId="{5C7AB8D9-3F2E-F248-AB91-B888C952C2C1}" type="presParOf" srcId="{CA812BA6-DC2F-B54E-969B-D54A82051533}" destId="{F167BD03-D023-7843-B86D-FAF7789A862E}" srcOrd="4" destOrd="0" presId="urn:microsoft.com/office/officeart/2008/layout/BubblePictureList"/>
    <dgm:cxn modelId="{4A2E1D4B-E0A0-B749-A9FB-D67179BFE202}" type="presParOf" srcId="{CA812BA6-DC2F-B54E-969B-D54A82051533}" destId="{7C9F53EA-8E1F-C249-B812-B487FA45CD61}" srcOrd="5" destOrd="0" presId="urn:microsoft.com/office/officeart/2008/layout/BubblePictureList"/>
    <dgm:cxn modelId="{88B60EBC-2E73-E34C-859A-36A745F20504}" type="presParOf" srcId="{7C9F53EA-8E1F-C249-B812-B487FA45CD61}" destId="{592E677E-9CE5-264C-9EA6-9266A498E0FB}" srcOrd="0" destOrd="0" presId="urn:microsoft.com/office/officeart/2008/layout/BubblePictureList"/>
    <dgm:cxn modelId="{6E1C063F-1EB0-AB42-837A-D4801FAEA967}" type="presParOf" srcId="{CA812BA6-DC2F-B54E-969B-D54A82051533}" destId="{7E05ED21-F748-2442-B5E8-B7555B18CB40}" srcOrd="6" destOrd="0" presId="urn:microsoft.com/office/officeart/2008/layout/BubblePictureList"/>
    <dgm:cxn modelId="{829535C5-1F8E-664A-9455-F92588626B66}" type="presParOf" srcId="{7E05ED21-F748-2442-B5E8-B7555B18CB40}" destId="{FC3CA310-3041-0242-B5CA-D533CF5600D2}" srcOrd="0" destOrd="0" presId="urn:microsoft.com/office/officeart/2008/layout/BubblePictureList"/>
    <dgm:cxn modelId="{0390D9FB-5DAF-9F4A-B0AA-026525A7679B}" type="presParOf" srcId="{CA812BA6-DC2F-B54E-969B-D54A82051533}" destId="{2F5B8F3A-C3CB-964C-AB70-5B9B239C086A}" srcOrd="7" destOrd="0" presId="urn:microsoft.com/office/officeart/2008/layout/BubblePictureList"/>
    <dgm:cxn modelId="{16DB7497-A0A6-9841-AD03-45A01B183FE5}" type="presParOf" srcId="{2F5B8F3A-C3CB-964C-AB70-5B9B239C086A}" destId="{548C96B8-FEAC-924F-926E-AA1DB8C7161F}" srcOrd="0" destOrd="0" presId="urn:microsoft.com/office/officeart/2008/layout/BubblePictureList"/>
    <dgm:cxn modelId="{EBC0CC58-D78A-E84A-ABAC-F039445FC5D0}" type="presParOf" srcId="{CA812BA6-DC2F-B54E-969B-D54A82051533}" destId="{EB0233CE-4880-3C44-8B85-CEE11570463D}" srcOrd="8" destOrd="0" presId="urn:microsoft.com/office/officeart/2008/layout/BubblePictureList"/>
    <dgm:cxn modelId="{E26E9241-44A1-184C-8157-1C06278C3B54}" type="presParOf" srcId="{CA812BA6-DC2F-B54E-969B-D54A82051533}" destId="{492EBB16-D304-B542-AC42-9E424EBD74AF}" srcOrd="9" destOrd="0" presId="urn:microsoft.com/office/officeart/2008/layout/BubblePictureList"/>
    <dgm:cxn modelId="{1019EE88-B49A-1B47-8D1E-A691D14FB0BD}" type="presParOf" srcId="{CA812BA6-DC2F-B54E-969B-D54A82051533}" destId="{6CAED70D-B9A2-2340-A1AD-7AEFDE71E6DB}" srcOrd="10" destOrd="0" presId="urn:microsoft.com/office/officeart/2008/layout/BubblePictureList"/>
    <dgm:cxn modelId="{99BB9CD2-8B2C-DE43-B0AD-0B1902ABFEDC}" type="presParOf" srcId="{CA812BA6-DC2F-B54E-969B-D54A82051533}" destId="{311F1B67-C6B5-8447-BBDB-22709AD770F1}" srcOrd="11" destOrd="0" presId="urn:microsoft.com/office/officeart/2008/layout/BubblePictureList"/>
    <dgm:cxn modelId="{3AEFFA4C-BF63-4B43-80A1-5BBBDD7E2E26}" type="presParOf" srcId="{311F1B67-C6B5-8447-BBDB-22709AD770F1}" destId="{F9BA8DE9-D5B6-3843-8AFF-4F044B097464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FCC9B1-9C25-964F-8814-BEF982F0878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97D9C37-AD3F-3640-A06E-ABAB98FB311E}">
      <dgm:prSet phldrT="[Text]" custT="1"/>
      <dgm:spPr/>
      <dgm:t>
        <a:bodyPr/>
        <a:lstStyle/>
        <a:p>
          <a:r>
            <a:rPr lang="en-US" sz="2400" dirty="0"/>
            <a:t>Process 1</a:t>
          </a:r>
        </a:p>
      </dgm:t>
    </dgm:pt>
    <dgm:pt modelId="{5F7E682E-1E50-744B-B725-2CB9F8746258}" type="parTrans" cxnId="{772AADBC-1F42-B442-BC33-46DD4C13FA8B}">
      <dgm:prSet/>
      <dgm:spPr/>
      <dgm:t>
        <a:bodyPr/>
        <a:lstStyle/>
        <a:p>
          <a:endParaRPr lang="en-US"/>
        </a:p>
      </dgm:t>
    </dgm:pt>
    <dgm:pt modelId="{9A63E6F2-04F3-DC43-99D2-E3B0A533CE8E}" type="sibTrans" cxnId="{772AADBC-1F42-B442-BC33-46DD4C13FA8B}">
      <dgm:prSet/>
      <dgm:spPr/>
      <dgm:t>
        <a:bodyPr/>
        <a:lstStyle/>
        <a:p>
          <a:endParaRPr lang="en-US"/>
        </a:p>
      </dgm:t>
    </dgm:pt>
    <dgm:pt modelId="{F6A1B58A-C633-4941-B644-F41B6A4DF6C4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400" dirty="0"/>
            <a:t>Process 2</a:t>
          </a:r>
        </a:p>
      </dgm:t>
    </dgm:pt>
    <dgm:pt modelId="{A56E9587-6318-6D4B-88C4-E62E4A01FDD4}" type="parTrans" cxnId="{900F7621-E403-1B41-9F34-B67C39FC52CD}">
      <dgm:prSet/>
      <dgm:spPr/>
      <dgm:t>
        <a:bodyPr/>
        <a:lstStyle/>
        <a:p>
          <a:endParaRPr lang="en-US"/>
        </a:p>
      </dgm:t>
    </dgm:pt>
    <dgm:pt modelId="{E4C7E92F-3AE5-F74E-8D0F-CD6CDBC4A238}" type="sibTrans" cxnId="{900F7621-E403-1B41-9F34-B67C39FC52CD}">
      <dgm:prSet/>
      <dgm:spPr/>
      <dgm:t>
        <a:bodyPr/>
        <a:lstStyle/>
        <a:p>
          <a:endParaRPr lang="en-US"/>
        </a:p>
      </dgm:t>
    </dgm:pt>
    <dgm:pt modelId="{94307A24-1EEC-454E-89DB-2093FCB0E67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Process 3</a:t>
          </a:r>
        </a:p>
      </dgm:t>
    </dgm:pt>
    <dgm:pt modelId="{33CBC8C5-E64B-C040-AFCE-9973A80E00E8}" type="parTrans" cxnId="{C2723536-55DA-954A-BA69-358C19B209F4}">
      <dgm:prSet/>
      <dgm:spPr/>
      <dgm:t>
        <a:bodyPr/>
        <a:lstStyle/>
        <a:p>
          <a:endParaRPr lang="en-US"/>
        </a:p>
      </dgm:t>
    </dgm:pt>
    <dgm:pt modelId="{5E1376AB-62DA-9F4C-A750-85052D301D9E}" type="sibTrans" cxnId="{C2723536-55DA-954A-BA69-358C19B209F4}">
      <dgm:prSet/>
      <dgm:spPr/>
      <dgm:t>
        <a:bodyPr/>
        <a:lstStyle/>
        <a:p>
          <a:endParaRPr lang="en-US"/>
        </a:p>
      </dgm:t>
    </dgm:pt>
    <dgm:pt modelId="{89C916DC-67A6-E94C-9632-CF504CFB97E8}" type="pres">
      <dgm:prSet presAssocID="{BAFCC9B1-9C25-964F-8814-BEF982F0878A}" presName="Name0" presStyleCnt="0">
        <dgm:presLayoutVars>
          <dgm:dir/>
          <dgm:resizeHandles val="exact"/>
        </dgm:presLayoutVars>
      </dgm:prSet>
      <dgm:spPr/>
    </dgm:pt>
    <dgm:pt modelId="{D6BB3931-396A-B94B-A9EA-6672469A3539}" type="pres">
      <dgm:prSet presAssocID="{C97D9C37-AD3F-3640-A06E-ABAB98FB311E}" presName="parTxOnly" presStyleLbl="node1" presStyleIdx="0" presStyleCnt="3">
        <dgm:presLayoutVars>
          <dgm:bulletEnabled val="1"/>
        </dgm:presLayoutVars>
      </dgm:prSet>
      <dgm:spPr/>
    </dgm:pt>
    <dgm:pt modelId="{447A67F5-63B3-AD4F-A7AC-4BFE1C7C48F9}" type="pres">
      <dgm:prSet presAssocID="{9A63E6F2-04F3-DC43-99D2-E3B0A533CE8E}" presName="parSpace" presStyleCnt="0"/>
      <dgm:spPr/>
    </dgm:pt>
    <dgm:pt modelId="{47504326-C8C6-AB46-957E-3FB4C25A2C88}" type="pres">
      <dgm:prSet presAssocID="{F6A1B58A-C633-4941-B644-F41B6A4DF6C4}" presName="parTxOnly" presStyleLbl="node1" presStyleIdx="1" presStyleCnt="3">
        <dgm:presLayoutVars>
          <dgm:bulletEnabled val="1"/>
        </dgm:presLayoutVars>
      </dgm:prSet>
      <dgm:spPr/>
    </dgm:pt>
    <dgm:pt modelId="{0DFF8B37-8E2E-A844-BE29-96E28CD1B630}" type="pres">
      <dgm:prSet presAssocID="{E4C7E92F-3AE5-F74E-8D0F-CD6CDBC4A238}" presName="parSpace" presStyleCnt="0"/>
      <dgm:spPr/>
    </dgm:pt>
    <dgm:pt modelId="{FDB01005-DBB4-F24B-B624-9A98B9A2BF06}" type="pres">
      <dgm:prSet presAssocID="{94307A24-1EEC-454E-89DB-2093FCB0E670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E1D9E304-3C53-F541-A510-F4CD512D6629}" type="presOf" srcId="{F6A1B58A-C633-4941-B644-F41B6A4DF6C4}" destId="{47504326-C8C6-AB46-957E-3FB4C25A2C88}" srcOrd="0" destOrd="0" presId="urn:microsoft.com/office/officeart/2005/8/layout/hChevron3"/>
    <dgm:cxn modelId="{F833030A-BAF1-2F4F-B429-9A18F256ED70}" type="presOf" srcId="{94307A24-1EEC-454E-89DB-2093FCB0E670}" destId="{FDB01005-DBB4-F24B-B624-9A98B9A2BF06}" srcOrd="0" destOrd="0" presId="urn:microsoft.com/office/officeart/2005/8/layout/hChevron3"/>
    <dgm:cxn modelId="{900F7621-E403-1B41-9F34-B67C39FC52CD}" srcId="{BAFCC9B1-9C25-964F-8814-BEF982F0878A}" destId="{F6A1B58A-C633-4941-B644-F41B6A4DF6C4}" srcOrd="1" destOrd="0" parTransId="{A56E9587-6318-6D4B-88C4-E62E4A01FDD4}" sibTransId="{E4C7E92F-3AE5-F74E-8D0F-CD6CDBC4A238}"/>
    <dgm:cxn modelId="{C2723536-55DA-954A-BA69-358C19B209F4}" srcId="{BAFCC9B1-9C25-964F-8814-BEF982F0878A}" destId="{94307A24-1EEC-454E-89DB-2093FCB0E670}" srcOrd="2" destOrd="0" parTransId="{33CBC8C5-E64B-C040-AFCE-9973A80E00E8}" sibTransId="{5E1376AB-62DA-9F4C-A750-85052D301D9E}"/>
    <dgm:cxn modelId="{CBA4BA77-CABD-A54D-B167-973189E82A7A}" type="presOf" srcId="{BAFCC9B1-9C25-964F-8814-BEF982F0878A}" destId="{89C916DC-67A6-E94C-9632-CF504CFB97E8}" srcOrd="0" destOrd="0" presId="urn:microsoft.com/office/officeart/2005/8/layout/hChevron3"/>
    <dgm:cxn modelId="{772AADBC-1F42-B442-BC33-46DD4C13FA8B}" srcId="{BAFCC9B1-9C25-964F-8814-BEF982F0878A}" destId="{C97D9C37-AD3F-3640-A06E-ABAB98FB311E}" srcOrd="0" destOrd="0" parTransId="{5F7E682E-1E50-744B-B725-2CB9F8746258}" sibTransId="{9A63E6F2-04F3-DC43-99D2-E3B0A533CE8E}"/>
    <dgm:cxn modelId="{CFCECDCF-C72B-8A42-BF66-EF743EA965AF}" type="presOf" srcId="{C97D9C37-AD3F-3640-A06E-ABAB98FB311E}" destId="{D6BB3931-396A-B94B-A9EA-6672469A3539}" srcOrd="0" destOrd="0" presId="urn:microsoft.com/office/officeart/2005/8/layout/hChevron3"/>
    <dgm:cxn modelId="{BA2A83AF-9E5A-FC4F-ADDA-CA97876D7E91}" type="presParOf" srcId="{89C916DC-67A6-E94C-9632-CF504CFB97E8}" destId="{D6BB3931-396A-B94B-A9EA-6672469A3539}" srcOrd="0" destOrd="0" presId="urn:microsoft.com/office/officeart/2005/8/layout/hChevron3"/>
    <dgm:cxn modelId="{43E44483-1D9D-EB42-9335-62608EE2CCDF}" type="presParOf" srcId="{89C916DC-67A6-E94C-9632-CF504CFB97E8}" destId="{447A67F5-63B3-AD4F-A7AC-4BFE1C7C48F9}" srcOrd="1" destOrd="0" presId="urn:microsoft.com/office/officeart/2005/8/layout/hChevron3"/>
    <dgm:cxn modelId="{0B018F74-5E08-454B-AC59-1EEA294B294C}" type="presParOf" srcId="{89C916DC-67A6-E94C-9632-CF504CFB97E8}" destId="{47504326-C8C6-AB46-957E-3FB4C25A2C88}" srcOrd="2" destOrd="0" presId="urn:microsoft.com/office/officeart/2005/8/layout/hChevron3"/>
    <dgm:cxn modelId="{E0A19EE4-8804-F146-B1B3-B69870F0DE62}" type="presParOf" srcId="{89C916DC-67A6-E94C-9632-CF504CFB97E8}" destId="{0DFF8B37-8E2E-A844-BE29-96E28CD1B630}" srcOrd="3" destOrd="0" presId="urn:microsoft.com/office/officeart/2005/8/layout/hChevron3"/>
    <dgm:cxn modelId="{EF570BC6-22D3-5446-80BF-108A4DC5681E}" type="presParOf" srcId="{89C916DC-67A6-E94C-9632-CF504CFB97E8}" destId="{FDB01005-DBB4-F24B-B624-9A98B9A2BF0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AD4376-1957-7B46-A469-9998DABE89E1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DD3F0283-CC5F-2646-9F87-A0F37C736698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400" dirty="0"/>
            <a:t>Relationship 1</a:t>
          </a:r>
        </a:p>
      </dgm:t>
    </dgm:pt>
    <dgm:pt modelId="{AC99FB40-13E8-BD45-BF0D-59A9252B1846}" type="parTrans" cxnId="{6CB3F28C-9B28-3F43-9A69-2B87CA102854}">
      <dgm:prSet/>
      <dgm:spPr/>
      <dgm:t>
        <a:bodyPr/>
        <a:lstStyle/>
        <a:p>
          <a:endParaRPr lang="en-US"/>
        </a:p>
      </dgm:t>
    </dgm:pt>
    <dgm:pt modelId="{1D5DDB71-969F-414D-B0F0-508430B6D9DD}" type="sibTrans" cxnId="{6CB3F28C-9B28-3F43-9A69-2B87CA102854}">
      <dgm:prSet/>
      <dgm:spPr/>
      <dgm:t>
        <a:bodyPr/>
        <a:lstStyle/>
        <a:p>
          <a:endParaRPr lang="en-US"/>
        </a:p>
      </dgm:t>
    </dgm:pt>
    <dgm:pt modelId="{BD85CFC0-D68B-5D4A-A508-197DE434BA72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400" dirty="0"/>
            <a:t>Relationship 2</a:t>
          </a:r>
        </a:p>
      </dgm:t>
    </dgm:pt>
    <dgm:pt modelId="{0B00C645-7E49-7B4C-897A-8C10769CBF29}" type="parTrans" cxnId="{F3C832B3-E8CA-954E-8873-22135E298425}">
      <dgm:prSet/>
      <dgm:spPr/>
      <dgm:t>
        <a:bodyPr/>
        <a:lstStyle/>
        <a:p>
          <a:endParaRPr lang="en-US"/>
        </a:p>
      </dgm:t>
    </dgm:pt>
    <dgm:pt modelId="{FEC068BE-41E8-7047-9892-291A795C5F68}" type="sibTrans" cxnId="{F3C832B3-E8CA-954E-8873-22135E298425}">
      <dgm:prSet/>
      <dgm:spPr/>
      <dgm:t>
        <a:bodyPr/>
        <a:lstStyle/>
        <a:p>
          <a:endParaRPr lang="en-US"/>
        </a:p>
      </dgm:t>
    </dgm:pt>
    <dgm:pt modelId="{CE450890-41FF-F644-8672-8C669A1D615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400" dirty="0"/>
            <a:t>Relationship 3</a:t>
          </a:r>
        </a:p>
      </dgm:t>
    </dgm:pt>
    <dgm:pt modelId="{7B12FE47-8CB0-B64E-AACB-5E273A022108}" type="parTrans" cxnId="{BD845BFA-99BB-0042-A3A0-AE6AC2289EC0}">
      <dgm:prSet/>
      <dgm:spPr/>
      <dgm:t>
        <a:bodyPr/>
        <a:lstStyle/>
        <a:p>
          <a:endParaRPr lang="en-US"/>
        </a:p>
      </dgm:t>
    </dgm:pt>
    <dgm:pt modelId="{D9F0B639-7C87-8045-AEE0-0B3586681EA0}" type="sibTrans" cxnId="{BD845BFA-99BB-0042-A3A0-AE6AC2289EC0}">
      <dgm:prSet/>
      <dgm:spPr/>
      <dgm:t>
        <a:bodyPr/>
        <a:lstStyle/>
        <a:p>
          <a:endParaRPr lang="en-US"/>
        </a:p>
      </dgm:t>
    </dgm:pt>
    <dgm:pt modelId="{E15B8B33-8E78-7E4D-820D-FFE0FAA49B46}" type="pres">
      <dgm:prSet presAssocID="{00AD4376-1957-7B46-A469-9998DABE89E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E1C339A-F467-6E4C-90F2-FBD13CC02B97}" type="pres">
      <dgm:prSet presAssocID="{DD3F0283-CC5F-2646-9F87-A0F37C736698}" presName="gear1" presStyleLbl="node1" presStyleIdx="0" presStyleCnt="3">
        <dgm:presLayoutVars>
          <dgm:chMax val="1"/>
          <dgm:bulletEnabled val="1"/>
        </dgm:presLayoutVars>
      </dgm:prSet>
      <dgm:spPr/>
    </dgm:pt>
    <dgm:pt modelId="{CEE20F92-5F84-5041-B4A4-0ED2F35772ED}" type="pres">
      <dgm:prSet presAssocID="{DD3F0283-CC5F-2646-9F87-A0F37C736698}" presName="gear1srcNode" presStyleLbl="node1" presStyleIdx="0" presStyleCnt="3"/>
      <dgm:spPr/>
    </dgm:pt>
    <dgm:pt modelId="{F63065C8-50E4-B441-BDC1-64A198C715B5}" type="pres">
      <dgm:prSet presAssocID="{DD3F0283-CC5F-2646-9F87-A0F37C736698}" presName="gear1dstNode" presStyleLbl="node1" presStyleIdx="0" presStyleCnt="3"/>
      <dgm:spPr/>
    </dgm:pt>
    <dgm:pt modelId="{2D04FC5D-F971-F84D-9F33-03F59E5DEFC7}" type="pres">
      <dgm:prSet presAssocID="{BD85CFC0-D68B-5D4A-A508-197DE434BA72}" presName="gear2" presStyleLbl="node1" presStyleIdx="1" presStyleCnt="3">
        <dgm:presLayoutVars>
          <dgm:chMax val="1"/>
          <dgm:bulletEnabled val="1"/>
        </dgm:presLayoutVars>
      </dgm:prSet>
      <dgm:spPr/>
    </dgm:pt>
    <dgm:pt modelId="{E86D393D-C4EB-0A4E-91F7-A6EA389409DB}" type="pres">
      <dgm:prSet presAssocID="{BD85CFC0-D68B-5D4A-A508-197DE434BA72}" presName="gear2srcNode" presStyleLbl="node1" presStyleIdx="1" presStyleCnt="3"/>
      <dgm:spPr/>
    </dgm:pt>
    <dgm:pt modelId="{E6AF8930-CAE9-FA4C-9685-9C62F204994B}" type="pres">
      <dgm:prSet presAssocID="{BD85CFC0-D68B-5D4A-A508-197DE434BA72}" presName="gear2dstNode" presStyleLbl="node1" presStyleIdx="1" presStyleCnt="3"/>
      <dgm:spPr/>
    </dgm:pt>
    <dgm:pt modelId="{40301A47-8AF3-964C-B471-ADDF083E2C2B}" type="pres">
      <dgm:prSet presAssocID="{CE450890-41FF-F644-8672-8C669A1D6158}" presName="gear3" presStyleLbl="node1" presStyleIdx="2" presStyleCnt="3"/>
      <dgm:spPr/>
    </dgm:pt>
    <dgm:pt modelId="{D65F5857-F80A-C741-9B7F-8AEC1F03E8DF}" type="pres">
      <dgm:prSet presAssocID="{CE450890-41FF-F644-8672-8C669A1D615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3E1BCE5-CF07-2249-95B5-9B6518876FB0}" type="pres">
      <dgm:prSet presAssocID="{CE450890-41FF-F644-8672-8C669A1D6158}" presName="gear3srcNode" presStyleLbl="node1" presStyleIdx="2" presStyleCnt="3"/>
      <dgm:spPr/>
    </dgm:pt>
    <dgm:pt modelId="{B5B24400-0534-C743-B433-8FCAEDA781FB}" type="pres">
      <dgm:prSet presAssocID="{CE450890-41FF-F644-8672-8C669A1D6158}" presName="gear3dstNode" presStyleLbl="node1" presStyleIdx="2" presStyleCnt="3"/>
      <dgm:spPr/>
    </dgm:pt>
    <dgm:pt modelId="{F2BB5956-2328-4940-AFB0-CFF1C21F38E4}" type="pres">
      <dgm:prSet presAssocID="{1D5DDB71-969F-414D-B0F0-508430B6D9DD}" presName="connector1" presStyleLbl="sibTrans2D1" presStyleIdx="0" presStyleCnt="3"/>
      <dgm:spPr/>
    </dgm:pt>
    <dgm:pt modelId="{BC4D4C11-B186-174E-AA1C-64126DEB1BA7}" type="pres">
      <dgm:prSet presAssocID="{FEC068BE-41E8-7047-9892-291A795C5F68}" presName="connector2" presStyleLbl="sibTrans2D1" presStyleIdx="1" presStyleCnt="3"/>
      <dgm:spPr/>
    </dgm:pt>
    <dgm:pt modelId="{11405B06-9124-4548-8348-8A5182752A44}" type="pres">
      <dgm:prSet presAssocID="{D9F0B639-7C87-8045-AEE0-0B3586681EA0}" presName="connector3" presStyleLbl="sibTrans2D1" presStyleIdx="2" presStyleCnt="3"/>
      <dgm:spPr/>
    </dgm:pt>
  </dgm:ptLst>
  <dgm:cxnLst>
    <dgm:cxn modelId="{5FBAAA01-E4E3-464F-95B5-F2E7B1B744A2}" type="presOf" srcId="{00AD4376-1957-7B46-A469-9998DABE89E1}" destId="{E15B8B33-8E78-7E4D-820D-FFE0FAA49B46}" srcOrd="0" destOrd="0" presId="urn:microsoft.com/office/officeart/2005/8/layout/gear1"/>
    <dgm:cxn modelId="{36B0D402-39D4-334D-B0B7-8A535945A23C}" type="presOf" srcId="{FEC068BE-41E8-7047-9892-291A795C5F68}" destId="{BC4D4C11-B186-174E-AA1C-64126DEB1BA7}" srcOrd="0" destOrd="0" presId="urn:microsoft.com/office/officeart/2005/8/layout/gear1"/>
    <dgm:cxn modelId="{BC0D8C04-549F-C140-A522-BA0CC6EDA238}" type="presOf" srcId="{DD3F0283-CC5F-2646-9F87-A0F37C736698}" destId="{F63065C8-50E4-B441-BDC1-64A198C715B5}" srcOrd="2" destOrd="0" presId="urn:microsoft.com/office/officeart/2005/8/layout/gear1"/>
    <dgm:cxn modelId="{DECCA718-7D97-1241-AA05-64ABCD532F29}" type="presOf" srcId="{D9F0B639-7C87-8045-AEE0-0B3586681EA0}" destId="{11405B06-9124-4548-8348-8A5182752A44}" srcOrd="0" destOrd="0" presId="urn:microsoft.com/office/officeart/2005/8/layout/gear1"/>
    <dgm:cxn modelId="{09088719-7540-A54E-AD72-F0121DB12064}" type="presOf" srcId="{CE450890-41FF-F644-8672-8C669A1D6158}" destId="{B5B24400-0534-C743-B433-8FCAEDA781FB}" srcOrd="3" destOrd="0" presId="urn:microsoft.com/office/officeart/2005/8/layout/gear1"/>
    <dgm:cxn modelId="{242FB739-792F-2742-90E3-A7A6AEE3F35B}" type="presOf" srcId="{CE450890-41FF-F644-8672-8C669A1D6158}" destId="{23E1BCE5-CF07-2249-95B5-9B6518876FB0}" srcOrd="2" destOrd="0" presId="urn:microsoft.com/office/officeart/2005/8/layout/gear1"/>
    <dgm:cxn modelId="{27F67D4D-4AC8-C443-8F76-B85073A4E982}" type="presOf" srcId="{CE450890-41FF-F644-8672-8C669A1D6158}" destId="{D65F5857-F80A-C741-9B7F-8AEC1F03E8DF}" srcOrd="1" destOrd="0" presId="urn:microsoft.com/office/officeart/2005/8/layout/gear1"/>
    <dgm:cxn modelId="{EE33B763-AC91-B447-B332-1489568BFE38}" type="presOf" srcId="{DD3F0283-CC5F-2646-9F87-A0F37C736698}" destId="{2E1C339A-F467-6E4C-90F2-FBD13CC02B97}" srcOrd="0" destOrd="0" presId="urn:microsoft.com/office/officeart/2005/8/layout/gear1"/>
    <dgm:cxn modelId="{24AA1367-1150-4547-9D75-E34185C7FE32}" type="presOf" srcId="{1D5DDB71-969F-414D-B0F0-508430B6D9DD}" destId="{F2BB5956-2328-4940-AFB0-CFF1C21F38E4}" srcOrd="0" destOrd="0" presId="urn:microsoft.com/office/officeart/2005/8/layout/gear1"/>
    <dgm:cxn modelId="{6CB3F28C-9B28-3F43-9A69-2B87CA102854}" srcId="{00AD4376-1957-7B46-A469-9998DABE89E1}" destId="{DD3F0283-CC5F-2646-9F87-A0F37C736698}" srcOrd="0" destOrd="0" parTransId="{AC99FB40-13E8-BD45-BF0D-59A9252B1846}" sibTransId="{1D5DDB71-969F-414D-B0F0-508430B6D9DD}"/>
    <dgm:cxn modelId="{83E5F493-6476-494A-9074-B0A44D0190B6}" type="presOf" srcId="{BD85CFC0-D68B-5D4A-A508-197DE434BA72}" destId="{E6AF8930-CAE9-FA4C-9685-9C62F204994B}" srcOrd="2" destOrd="0" presId="urn:microsoft.com/office/officeart/2005/8/layout/gear1"/>
    <dgm:cxn modelId="{F3C832B3-E8CA-954E-8873-22135E298425}" srcId="{00AD4376-1957-7B46-A469-9998DABE89E1}" destId="{BD85CFC0-D68B-5D4A-A508-197DE434BA72}" srcOrd="1" destOrd="0" parTransId="{0B00C645-7E49-7B4C-897A-8C10769CBF29}" sibTransId="{FEC068BE-41E8-7047-9892-291A795C5F68}"/>
    <dgm:cxn modelId="{F9735FC4-6145-9441-B3E1-FFE0FF81FBB1}" type="presOf" srcId="{DD3F0283-CC5F-2646-9F87-A0F37C736698}" destId="{CEE20F92-5F84-5041-B4A4-0ED2F35772ED}" srcOrd="1" destOrd="0" presId="urn:microsoft.com/office/officeart/2005/8/layout/gear1"/>
    <dgm:cxn modelId="{6095CECF-0426-824F-B16E-F55C94E68698}" type="presOf" srcId="{CE450890-41FF-F644-8672-8C669A1D6158}" destId="{40301A47-8AF3-964C-B471-ADDF083E2C2B}" srcOrd="0" destOrd="0" presId="urn:microsoft.com/office/officeart/2005/8/layout/gear1"/>
    <dgm:cxn modelId="{F7DC50D4-7B3F-3C44-AA16-1E1BB4B11EF1}" type="presOf" srcId="{BD85CFC0-D68B-5D4A-A508-197DE434BA72}" destId="{E86D393D-C4EB-0A4E-91F7-A6EA389409DB}" srcOrd="1" destOrd="0" presId="urn:microsoft.com/office/officeart/2005/8/layout/gear1"/>
    <dgm:cxn modelId="{04817DE5-E87E-6544-81C3-257E0E964A26}" type="presOf" srcId="{BD85CFC0-D68B-5D4A-A508-197DE434BA72}" destId="{2D04FC5D-F971-F84D-9F33-03F59E5DEFC7}" srcOrd="0" destOrd="0" presId="urn:microsoft.com/office/officeart/2005/8/layout/gear1"/>
    <dgm:cxn modelId="{BD845BFA-99BB-0042-A3A0-AE6AC2289EC0}" srcId="{00AD4376-1957-7B46-A469-9998DABE89E1}" destId="{CE450890-41FF-F644-8672-8C669A1D6158}" srcOrd="2" destOrd="0" parTransId="{7B12FE47-8CB0-B64E-AACB-5E273A022108}" sibTransId="{D9F0B639-7C87-8045-AEE0-0B3586681EA0}"/>
    <dgm:cxn modelId="{DFED729D-C29D-7842-B917-1DC9E354F427}" type="presParOf" srcId="{E15B8B33-8E78-7E4D-820D-FFE0FAA49B46}" destId="{2E1C339A-F467-6E4C-90F2-FBD13CC02B97}" srcOrd="0" destOrd="0" presId="urn:microsoft.com/office/officeart/2005/8/layout/gear1"/>
    <dgm:cxn modelId="{E9380A47-E072-7C43-9AA8-08936A28A499}" type="presParOf" srcId="{E15B8B33-8E78-7E4D-820D-FFE0FAA49B46}" destId="{CEE20F92-5F84-5041-B4A4-0ED2F35772ED}" srcOrd="1" destOrd="0" presId="urn:microsoft.com/office/officeart/2005/8/layout/gear1"/>
    <dgm:cxn modelId="{0CC35152-BEC9-1E40-ACA2-58720DF04B60}" type="presParOf" srcId="{E15B8B33-8E78-7E4D-820D-FFE0FAA49B46}" destId="{F63065C8-50E4-B441-BDC1-64A198C715B5}" srcOrd="2" destOrd="0" presId="urn:microsoft.com/office/officeart/2005/8/layout/gear1"/>
    <dgm:cxn modelId="{B913079E-B63F-BC4B-ABF6-3DD1AD0BF596}" type="presParOf" srcId="{E15B8B33-8E78-7E4D-820D-FFE0FAA49B46}" destId="{2D04FC5D-F971-F84D-9F33-03F59E5DEFC7}" srcOrd="3" destOrd="0" presId="urn:microsoft.com/office/officeart/2005/8/layout/gear1"/>
    <dgm:cxn modelId="{60809790-BBA0-744C-A5A1-6AE29053F388}" type="presParOf" srcId="{E15B8B33-8E78-7E4D-820D-FFE0FAA49B46}" destId="{E86D393D-C4EB-0A4E-91F7-A6EA389409DB}" srcOrd="4" destOrd="0" presId="urn:microsoft.com/office/officeart/2005/8/layout/gear1"/>
    <dgm:cxn modelId="{0CBEA4A1-73D2-B643-A67B-531544D322ED}" type="presParOf" srcId="{E15B8B33-8E78-7E4D-820D-FFE0FAA49B46}" destId="{E6AF8930-CAE9-FA4C-9685-9C62F204994B}" srcOrd="5" destOrd="0" presId="urn:microsoft.com/office/officeart/2005/8/layout/gear1"/>
    <dgm:cxn modelId="{93C5D893-FB73-FA46-A6B4-11B733A1C92C}" type="presParOf" srcId="{E15B8B33-8E78-7E4D-820D-FFE0FAA49B46}" destId="{40301A47-8AF3-964C-B471-ADDF083E2C2B}" srcOrd="6" destOrd="0" presId="urn:microsoft.com/office/officeart/2005/8/layout/gear1"/>
    <dgm:cxn modelId="{61977579-8050-E744-BFEA-9B2BBD11F814}" type="presParOf" srcId="{E15B8B33-8E78-7E4D-820D-FFE0FAA49B46}" destId="{D65F5857-F80A-C741-9B7F-8AEC1F03E8DF}" srcOrd="7" destOrd="0" presId="urn:microsoft.com/office/officeart/2005/8/layout/gear1"/>
    <dgm:cxn modelId="{3390014C-A2C2-FD41-8460-8615B92EF35F}" type="presParOf" srcId="{E15B8B33-8E78-7E4D-820D-FFE0FAA49B46}" destId="{23E1BCE5-CF07-2249-95B5-9B6518876FB0}" srcOrd="8" destOrd="0" presId="urn:microsoft.com/office/officeart/2005/8/layout/gear1"/>
    <dgm:cxn modelId="{7A105721-A658-2F4B-91AC-BFE5DE58813C}" type="presParOf" srcId="{E15B8B33-8E78-7E4D-820D-FFE0FAA49B46}" destId="{B5B24400-0534-C743-B433-8FCAEDA781FB}" srcOrd="9" destOrd="0" presId="urn:microsoft.com/office/officeart/2005/8/layout/gear1"/>
    <dgm:cxn modelId="{6B508FB2-5AD5-F44D-A9AF-34058BA8D087}" type="presParOf" srcId="{E15B8B33-8E78-7E4D-820D-FFE0FAA49B46}" destId="{F2BB5956-2328-4940-AFB0-CFF1C21F38E4}" srcOrd="10" destOrd="0" presId="urn:microsoft.com/office/officeart/2005/8/layout/gear1"/>
    <dgm:cxn modelId="{EC18A470-A9A3-3749-88CB-5BEBF6BEED32}" type="presParOf" srcId="{E15B8B33-8E78-7E4D-820D-FFE0FAA49B46}" destId="{BC4D4C11-B186-174E-AA1C-64126DEB1BA7}" srcOrd="11" destOrd="0" presId="urn:microsoft.com/office/officeart/2005/8/layout/gear1"/>
    <dgm:cxn modelId="{9D07BBE0-DBDC-EC40-8B2A-4DDC4F5ACC66}" type="presParOf" srcId="{E15B8B33-8E78-7E4D-820D-FFE0FAA49B46}" destId="{11405B06-9124-4548-8348-8A5182752A4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2E1173-B063-5649-8E5E-E3869D13CD58}" type="doc">
      <dgm:prSet loTypeId="urn:microsoft.com/office/officeart/2005/8/layout/pyramid1" loCatId="" qsTypeId="urn:microsoft.com/office/officeart/2005/8/quickstyle/simple1" qsCatId="simple" csTypeId="urn:microsoft.com/office/officeart/2005/8/colors/colorful1" csCatId="colorful" phldr="1"/>
      <dgm:spPr/>
    </dgm:pt>
    <dgm:pt modelId="{F332DD33-9717-AC42-B6DB-6130032AD66B}">
      <dgm:prSet phldrT="[Text]" custT="1"/>
      <dgm:spPr/>
      <dgm:t>
        <a:bodyPr/>
        <a:lstStyle/>
        <a:p>
          <a:r>
            <a:rPr lang="en-US" sz="2800"/>
            <a:t>Top</a:t>
          </a:r>
        </a:p>
      </dgm:t>
    </dgm:pt>
    <dgm:pt modelId="{FD765B2A-4884-2545-A89E-EEF24DE3DA94}" type="parTrans" cxnId="{E9A4DB62-44E3-AE43-88C4-4D98A22CF18E}">
      <dgm:prSet/>
      <dgm:spPr/>
      <dgm:t>
        <a:bodyPr/>
        <a:lstStyle/>
        <a:p>
          <a:endParaRPr lang="en-US" sz="2800"/>
        </a:p>
      </dgm:t>
    </dgm:pt>
    <dgm:pt modelId="{DD6869FF-B3DD-B34E-9540-7989D6DA2F90}" type="sibTrans" cxnId="{E9A4DB62-44E3-AE43-88C4-4D98A22CF18E}">
      <dgm:prSet/>
      <dgm:spPr/>
      <dgm:t>
        <a:bodyPr/>
        <a:lstStyle/>
        <a:p>
          <a:endParaRPr lang="en-US" sz="2800"/>
        </a:p>
      </dgm:t>
    </dgm:pt>
    <dgm:pt modelId="{AF6F0579-78AC-AB4C-90EC-1E7C4F5C7F8F}">
      <dgm:prSet phldrT="[Text]" custT="1"/>
      <dgm:spPr/>
      <dgm:t>
        <a:bodyPr/>
        <a:lstStyle/>
        <a:p>
          <a:r>
            <a:rPr lang="en-US" sz="2800" dirty="0"/>
            <a:t>Middle</a:t>
          </a:r>
        </a:p>
      </dgm:t>
    </dgm:pt>
    <dgm:pt modelId="{6D48F642-C8D5-DF4B-A15E-E74DFC011D10}" type="parTrans" cxnId="{E915C61C-D155-6846-9F55-35777FB10D3F}">
      <dgm:prSet/>
      <dgm:spPr/>
      <dgm:t>
        <a:bodyPr/>
        <a:lstStyle/>
        <a:p>
          <a:endParaRPr lang="en-US" sz="2800"/>
        </a:p>
      </dgm:t>
    </dgm:pt>
    <dgm:pt modelId="{121A1E01-5850-0545-B237-B8433DB417BD}" type="sibTrans" cxnId="{E915C61C-D155-6846-9F55-35777FB10D3F}">
      <dgm:prSet/>
      <dgm:spPr/>
      <dgm:t>
        <a:bodyPr/>
        <a:lstStyle/>
        <a:p>
          <a:endParaRPr lang="en-US" sz="2800"/>
        </a:p>
      </dgm:t>
    </dgm:pt>
    <dgm:pt modelId="{29AF8ABA-A04B-6E45-8021-226E4232EE5D}">
      <dgm:prSet phldrT="[Text]" custT="1"/>
      <dgm:spPr/>
      <dgm:t>
        <a:bodyPr/>
        <a:lstStyle/>
        <a:p>
          <a:r>
            <a:rPr lang="en-US" sz="2800" dirty="0"/>
            <a:t>Bottom</a:t>
          </a:r>
        </a:p>
      </dgm:t>
    </dgm:pt>
    <dgm:pt modelId="{B24EB2D8-1576-0640-90FB-55A1092F9A4C}" type="parTrans" cxnId="{0F023203-3278-3F43-866C-EE62DEC9EB10}">
      <dgm:prSet/>
      <dgm:spPr/>
      <dgm:t>
        <a:bodyPr/>
        <a:lstStyle/>
        <a:p>
          <a:endParaRPr lang="en-US" sz="2800"/>
        </a:p>
      </dgm:t>
    </dgm:pt>
    <dgm:pt modelId="{FBC5CBA5-0A26-3D49-9127-67DB151F164F}" type="sibTrans" cxnId="{0F023203-3278-3F43-866C-EE62DEC9EB10}">
      <dgm:prSet/>
      <dgm:spPr/>
      <dgm:t>
        <a:bodyPr/>
        <a:lstStyle/>
        <a:p>
          <a:endParaRPr lang="en-US" sz="2800"/>
        </a:p>
      </dgm:t>
    </dgm:pt>
    <dgm:pt modelId="{52179FA6-4534-8F4B-9148-FD81B71CF7A7}" type="pres">
      <dgm:prSet presAssocID="{1A2E1173-B063-5649-8E5E-E3869D13CD58}" presName="Name0" presStyleCnt="0">
        <dgm:presLayoutVars>
          <dgm:dir/>
          <dgm:animLvl val="lvl"/>
          <dgm:resizeHandles val="exact"/>
        </dgm:presLayoutVars>
      </dgm:prSet>
      <dgm:spPr/>
    </dgm:pt>
    <dgm:pt modelId="{959983F4-7F14-4449-9886-67FC64AD4BBF}" type="pres">
      <dgm:prSet presAssocID="{F332DD33-9717-AC42-B6DB-6130032AD66B}" presName="Name8" presStyleCnt="0"/>
      <dgm:spPr/>
    </dgm:pt>
    <dgm:pt modelId="{0052FF87-33AF-D747-9A0E-E841A6878C3A}" type="pres">
      <dgm:prSet presAssocID="{F332DD33-9717-AC42-B6DB-6130032AD66B}" presName="level" presStyleLbl="node1" presStyleIdx="0" presStyleCnt="3">
        <dgm:presLayoutVars>
          <dgm:chMax val="1"/>
          <dgm:bulletEnabled val="1"/>
        </dgm:presLayoutVars>
      </dgm:prSet>
      <dgm:spPr/>
    </dgm:pt>
    <dgm:pt modelId="{D68F8D16-70DE-F64F-AD81-3A849D9E7089}" type="pres">
      <dgm:prSet presAssocID="{F332DD33-9717-AC42-B6DB-6130032AD66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2CA9CE4-EFCD-7946-B211-02A623BB8D68}" type="pres">
      <dgm:prSet presAssocID="{AF6F0579-78AC-AB4C-90EC-1E7C4F5C7F8F}" presName="Name8" presStyleCnt="0"/>
      <dgm:spPr/>
    </dgm:pt>
    <dgm:pt modelId="{64BF6141-BDEC-FE49-AA39-C6DA68F0A1D3}" type="pres">
      <dgm:prSet presAssocID="{AF6F0579-78AC-AB4C-90EC-1E7C4F5C7F8F}" presName="level" presStyleLbl="node1" presStyleIdx="1" presStyleCnt="3">
        <dgm:presLayoutVars>
          <dgm:chMax val="1"/>
          <dgm:bulletEnabled val="1"/>
        </dgm:presLayoutVars>
      </dgm:prSet>
      <dgm:spPr/>
    </dgm:pt>
    <dgm:pt modelId="{844A0CCF-12E2-6140-9FAB-777FE70D3CC2}" type="pres">
      <dgm:prSet presAssocID="{AF6F0579-78AC-AB4C-90EC-1E7C4F5C7F8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D2BA707-8177-954E-B8D7-73FB3D8F91C9}" type="pres">
      <dgm:prSet presAssocID="{29AF8ABA-A04B-6E45-8021-226E4232EE5D}" presName="Name8" presStyleCnt="0"/>
      <dgm:spPr/>
    </dgm:pt>
    <dgm:pt modelId="{F606418B-44E6-9F4B-AF69-8C06442ABC4D}" type="pres">
      <dgm:prSet presAssocID="{29AF8ABA-A04B-6E45-8021-226E4232EE5D}" presName="level" presStyleLbl="node1" presStyleIdx="2" presStyleCnt="3">
        <dgm:presLayoutVars>
          <dgm:chMax val="1"/>
          <dgm:bulletEnabled val="1"/>
        </dgm:presLayoutVars>
      </dgm:prSet>
      <dgm:spPr/>
    </dgm:pt>
    <dgm:pt modelId="{98351515-A803-D041-980C-0829810B4627}" type="pres">
      <dgm:prSet presAssocID="{29AF8ABA-A04B-6E45-8021-226E4232EE5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F023203-3278-3F43-866C-EE62DEC9EB10}" srcId="{1A2E1173-B063-5649-8E5E-E3869D13CD58}" destId="{29AF8ABA-A04B-6E45-8021-226E4232EE5D}" srcOrd="2" destOrd="0" parTransId="{B24EB2D8-1576-0640-90FB-55A1092F9A4C}" sibTransId="{FBC5CBA5-0A26-3D49-9127-67DB151F164F}"/>
    <dgm:cxn modelId="{E915C61C-D155-6846-9F55-35777FB10D3F}" srcId="{1A2E1173-B063-5649-8E5E-E3869D13CD58}" destId="{AF6F0579-78AC-AB4C-90EC-1E7C4F5C7F8F}" srcOrd="1" destOrd="0" parTransId="{6D48F642-C8D5-DF4B-A15E-E74DFC011D10}" sibTransId="{121A1E01-5850-0545-B237-B8433DB417BD}"/>
    <dgm:cxn modelId="{7CC33727-955B-5941-BD3B-0AA76599E1C5}" type="presOf" srcId="{F332DD33-9717-AC42-B6DB-6130032AD66B}" destId="{0052FF87-33AF-D747-9A0E-E841A6878C3A}" srcOrd="0" destOrd="0" presId="urn:microsoft.com/office/officeart/2005/8/layout/pyramid1"/>
    <dgm:cxn modelId="{5FD1C72A-71EA-2B4D-83CC-A5E2351C579C}" type="presOf" srcId="{AF6F0579-78AC-AB4C-90EC-1E7C4F5C7F8F}" destId="{844A0CCF-12E2-6140-9FAB-777FE70D3CC2}" srcOrd="1" destOrd="0" presId="urn:microsoft.com/office/officeart/2005/8/layout/pyramid1"/>
    <dgm:cxn modelId="{E9A4DB62-44E3-AE43-88C4-4D98A22CF18E}" srcId="{1A2E1173-B063-5649-8E5E-E3869D13CD58}" destId="{F332DD33-9717-AC42-B6DB-6130032AD66B}" srcOrd="0" destOrd="0" parTransId="{FD765B2A-4884-2545-A89E-EEF24DE3DA94}" sibTransId="{DD6869FF-B3DD-B34E-9540-7989D6DA2F90}"/>
    <dgm:cxn modelId="{96751B6F-2DFA-6642-97DC-5DAD5DB07005}" type="presOf" srcId="{F332DD33-9717-AC42-B6DB-6130032AD66B}" destId="{D68F8D16-70DE-F64F-AD81-3A849D9E7089}" srcOrd="1" destOrd="0" presId="urn:microsoft.com/office/officeart/2005/8/layout/pyramid1"/>
    <dgm:cxn modelId="{BA89F9A4-8209-9C43-BDB4-C707B7A611ED}" type="presOf" srcId="{29AF8ABA-A04B-6E45-8021-226E4232EE5D}" destId="{98351515-A803-D041-980C-0829810B4627}" srcOrd="1" destOrd="0" presId="urn:microsoft.com/office/officeart/2005/8/layout/pyramid1"/>
    <dgm:cxn modelId="{B1D651CA-B613-E043-88E4-1280A39724DF}" type="presOf" srcId="{1A2E1173-B063-5649-8E5E-E3869D13CD58}" destId="{52179FA6-4534-8F4B-9148-FD81B71CF7A7}" srcOrd="0" destOrd="0" presId="urn:microsoft.com/office/officeart/2005/8/layout/pyramid1"/>
    <dgm:cxn modelId="{4E2076D2-FD6E-914E-A82A-F18866B79E9B}" type="presOf" srcId="{AF6F0579-78AC-AB4C-90EC-1E7C4F5C7F8F}" destId="{64BF6141-BDEC-FE49-AA39-C6DA68F0A1D3}" srcOrd="0" destOrd="0" presId="urn:microsoft.com/office/officeart/2005/8/layout/pyramid1"/>
    <dgm:cxn modelId="{5C8D07FD-A612-FB4B-973D-F014EF115EDC}" type="presOf" srcId="{29AF8ABA-A04B-6E45-8021-226E4232EE5D}" destId="{F606418B-44E6-9F4B-AF69-8C06442ABC4D}" srcOrd="0" destOrd="0" presId="urn:microsoft.com/office/officeart/2005/8/layout/pyramid1"/>
    <dgm:cxn modelId="{E5C0041A-3ADF-7646-A678-323A90BA22E7}" type="presParOf" srcId="{52179FA6-4534-8F4B-9148-FD81B71CF7A7}" destId="{959983F4-7F14-4449-9886-67FC64AD4BBF}" srcOrd="0" destOrd="0" presId="urn:microsoft.com/office/officeart/2005/8/layout/pyramid1"/>
    <dgm:cxn modelId="{C7D5F207-8345-9E4E-8FA5-3D922BD6D6F1}" type="presParOf" srcId="{959983F4-7F14-4449-9886-67FC64AD4BBF}" destId="{0052FF87-33AF-D747-9A0E-E841A6878C3A}" srcOrd="0" destOrd="0" presId="urn:microsoft.com/office/officeart/2005/8/layout/pyramid1"/>
    <dgm:cxn modelId="{C320C120-C837-0D4E-93BC-8E8A3B0FDAA7}" type="presParOf" srcId="{959983F4-7F14-4449-9886-67FC64AD4BBF}" destId="{D68F8D16-70DE-F64F-AD81-3A849D9E7089}" srcOrd="1" destOrd="0" presId="urn:microsoft.com/office/officeart/2005/8/layout/pyramid1"/>
    <dgm:cxn modelId="{4CED81C7-5771-2548-86D8-8C9C7F2B2FD5}" type="presParOf" srcId="{52179FA6-4534-8F4B-9148-FD81B71CF7A7}" destId="{82CA9CE4-EFCD-7946-B211-02A623BB8D68}" srcOrd="1" destOrd="0" presId="urn:microsoft.com/office/officeart/2005/8/layout/pyramid1"/>
    <dgm:cxn modelId="{1CB06EDB-8B50-274F-AC09-1EDD01AB488F}" type="presParOf" srcId="{82CA9CE4-EFCD-7946-B211-02A623BB8D68}" destId="{64BF6141-BDEC-FE49-AA39-C6DA68F0A1D3}" srcOrd="0" destOrd="0" presId="urn:microsoft.com/office/officeart/2005/8/layout/pyramid1"/>
    <dgm:cxn modelId="{C59A12DE-F188-1A47-BA80-FD629B5C07B5}" type="presParOf" srcId="{82CA9CE4-EFCD-7946-B211-02A623BB8D68}" destId="{844A0CCF-12E2-6140-9FAB-777FE70D3CC2}" srcOrd="1" destOrd="0" presId="urn:microsoft.com/office/officeart/2005/8/layout/pyramid1"/>
    <dgm:cxn modelId="{5E323887-9C56-9947-A7B8-8B1FA568B88C}" type="presParOf" srcId="{52179FA6-4534-8F4B-9148-FD81B71CF7A7}" destId="{AD2BA707-8177-954E-B8D7-73FB3D8F91C9}" srcOrd="2" destOrd="0" presId="urn:microsoft.com/office/officeart/2005/8/layout/pyramid1"/>
    <dgm:cxn modelId="{4061A183-20F8-E142-A180-4136D53E1C00}" type="presParOf" srcId="{AD2BA707-8177-954E-B8D7-73FB3D8F91C9}" destId="{F606418B-44E6-9F4B-AF69-8C06442ABC4D}" srcOrd="0" destOrd="0" presId="urn:microsoft.com/office/officeart/2005/8/layout/pyramid1"/>
    <dgm:cxn modelId="{09619731-820F-0848-B691-62A707A2C60D}" type="presParOf" srcId="{AD2BA707-8177-954E-B8D7-73FB3D8F91C9}" destId="{98351515-A803-D041-980C-0829810B462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2ED6C5-F705-8F4C-8806-FBA9268CE902}" type="doc">
      <dgm:prSet loTypeId="urn:microsoft.com/office/officeart/2005/8/layout/matrix2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760FC5F-C688-1642-BC22-E5F729FC6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3DF18419-FA34-E341-9572-DA3BE2648993}" type="parTrans" cxnId="{7C33D2B6-CEBB-D446-95F8-CF1DD9638922}">
      <dgm:prSet/>
      <dgm:spPr/>
      <dgm:t>
        <a:bodyPr/>
        <a:lstStyle/>
        <a:p>
          <a:endParaRPr lang="en-US"/>
        </a:p>
      </dgm:t>
    </dgm:pt>
    <dgm:pt modelId="{3D6673C7-E98D-8547-9E41-EB7171BD62CE}" type="sibTrans" cxnId="{7C33D2B6-CEBB-D446-95F8-CF1DD9638922}">
      <dgm:prSet/>
      <dgm:spPr/>
      <dgm:t>
        <a:bodyPr/>
        <a:lstStyle/>
        <a:p>
          <a:endParaRPr lang="en-US"/>
        </a:p>
      </dgm:t>
    </dgm:pt>
    <dgm:pt modelId="{B3429562-3747-204E-9AD2-D714119E0157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7194E9FD-0D36-6E48-BD21-B4C1B7F10CAC}" type="parTrans" cxnId="{25A4CE81-97CB-B245-B7FA-3014E24D9480}">
      <dgm:prSet/>
      <dgm:spPr/>
      <dgm:t>
        <a:bodyPr/>
        <a:lstStyle/>
        <a:p>
          <a:endParaRPr lang="en-US"/>
        </a:p>
      </dgm:t>
    </dgm:pt>
    <dgm:pt modelId="{65E35AD1-F80D-5845-9907-EA3E7CFB2006}" type="sibTrans" cxnId="{25A4CE81-97CB-B245-B7FA-3014E24D9480}">
      <dgm:prSet/>
      <dgm:spPr/>
      <dgm:t>
        <a:bodyPr/>
        <a:lstStyle/>
        <a:p>
          <a:endParaRPr lang="en-US"/>
        </a:p>
      </dgm:t>
    </dgm:pt>
    <dgm:pt modelId="{482677DB-57C1-E145-B033-AE4EF3DF8554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961C38F-9D04-4E4D-8DE0-29F8C3D852EE}" type="parTrans" cxnId="{2F16434F-20FC-624E-B3CC-6CA19FD4AC3B}">
      <dgm:prSet/>
      <dgm:spPr/>
      <dgm:t>
        <a:bodyPr/>
        <a:lstStyle/>
        <a:p>
          <a:endParaRPr lang="en-US"/>
        </a:p>
      </dgm:t>
    </dgm:pt>
    <dgm:pt modelId="{312E9866-1AA0-E94A-9485-CC4BCB93B329}" type="sibTrans" cxnId="{2F16434F-20FC-624E-B3CC-6CA19FD4AC3B}">
      <dgm:prSet/>
      <dgm:spPr/>
      <dgm:t>
        <a:bodyPr/>
        <a:lstStyle/>
        <a:p>
          <a:endParaRPr lang="en-US"/>
        </a:p>
      </dgm:t>
    </dgm:pt>
    <dgm:pt modelId="{33EA6FED-D7A3-0046-A30F-900360EED7A2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E1C44C61-2BE1-A14C-BC09-7B30BE51019F}" type="parTrans" cxnId="{D04BDD95-2416-844A-84D1-71DE5136D999}">
      <dgm:prSet/>
      <dgm:spPr/>
      <dgm:t>
        <a:bodyPr/>
        <a:lstStyle/>
        <a:p>
          <a:endParaRPr lang="en-US"/>
        </a:p>
      </dgm:t>
    </dgm:pt>
    <dgm:pt modelId="{B75FA3D0-F83F-FB4E-B5C5-8360164F6ECF}" type="sibTrans" cxnId="{D04BDD95-2416-844A-84D1-71DE5136D999}">
      <dgm:prSet/>
      <dgm:spPr/>
      <dgm:t>
        <a:bodyPr/>
        <a:lstStyle/>
        <a:p>
          <a:endParaRPr lang="en-US"/>
        </a:p>
      </dgm:t>
    </dgm:pt>
    <dgm:pt modelId="{20803971-12C8-FE45-9A32-53CAFEE3291C}" type="pres">
      <dgm:prSet presAssocID="{542ED6C5-F705-8F4C-8806-FBA9268CE902}" presName="matrix" presStyleCnt="0">
        <dgm:presLayoutVars>
          <dgm:chMax val="1"/>
          <dgm:dir/>
          <dgm:resizeHandles val="exact"/>
        </dgm:presLayoutVars>
      </dgm:prSet>
      <dgm:spPr/>
    </dgm:pt>
    <dgm:pt modelId="{9CB261B0-06E3-6D4A-A243-AE45E1A8FC23}" type="pres">
      <dgm:prSet presAssocID="{542ED6C5-F705-8F4C-8806-FBA9268CE902}" presName="axisShape" presStyleLbl="bgShp" presStyleIdx="0" presStyleCnt="1"/>
      <dgm:spPr/>
    </dgm:pt>
    <dgm:pt modelId="{35BF1F17-7E37-3548-998E-E5FE07C131F7}" type="pres">
      <dgm:prSet presAssocID="{542ED6C5-F705-8F4C-8806-FBA9268CE902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0568F7F-6B5B-B44A-818A-AB18634D4A1F}" type="pres">
      <dgm:prSet presAssocID="{542ED6C5-F705-8F4C-8806-FBA9268CE902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B9C6242-1E88-6746-8595-2D133DF39F40}" type="pres">
      <dgm:prSet presAssocID="{542ED6C5-F705-8F4C-8806-FBA9268CE902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C71B1F4-FB05-854E-B6D1-A2B2E50C5CD5}" type="pres">
      <dgm:prSet presAssocID="{542ED6C5-F705-8F4C-8806-FBA9268CE902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2318C09-3076-064C-9845-AFFFBF124E4B}" type="presOf" srcId="{33EA6FED-D7A3-0046-A30F-900360EED7A2}" destId="{5C71B1F4-FB05-854E-B6D1-A2B2E50C5CD5}" srcOrd="0" destOrd="0" presId="urn:microsoft.com/office/officeart/2005/8/layout/matrix2"/>
    <dgm:cxn modelId="{3914262E-DE13-C64F-A00C-8846BA53A847}" type="presOf" srcId="{542ED6C5-F705-8F4C-8806-FBA9268CE902}" destId="{20803971-12C8-FE45-9A32-53CAFEE3291C}" srcOrd="0" destOrd="0" presId="urn:microsoft.com/office/officeart/2005/8/layout/matrix2"/>
    <dgm:cxn modelId="{13D9C848-BD3B-9F46-A47F-6D9E0075FDF7}" type="presOf" srcId="{482677DB-57C1-E145-B033-AE4EF3DF8554}" destId="{DB9C6242-1E88-6746-8595-2D133DF39F40}" srcOrd="0" destOrd="0" presId="urn:microsoft.com/office/officeart/2005/8/layout/matrix2"/>
    <dgm:cxn modelId="{2F16434F-20FC-624E-B3CC-6CA19FD4AC3B}" srcId="{542ED6C5-F705-8F4C-8806-FBA9268CE902}" destId="{482677DB-57C1-E145-B033-AE4EF3DF8554}" srcOrd="2" destOrd="0" parTransId="{4961C38F-9D04-4E4D-8DE0-29F8C3D852EE}" sibTransId="{312E9866-1AA0-E94A-9485-CC4BCB93B329}"/>
    <dgm:cxn modelId="{B79E6164-DDA4-824F-A62C-B0A3E2D62C42}" type="presOf" srcId="{9760FC5F-C688-1642-BC22-E5F729FC6DE7}" destId="{35BF1F17-7E37-3548-998E-E5FE07C131F7}" srcOrd="0" destOrd="0" presId="urn:microsoft.com/office/officeart/2005/8/layout/matrix2"/>
    <dgm:cxn modelId="{25A4CE81-97CB-B245-B7FA-3014E24D9480}" srcId="{542ED6C5-F705-8F4C-8806-FBA9268CE902}" destId="{B3429562-3747-204E-9AD2-D714119E0157}" srcOrd="1" destOrd="0" parTransId="{7194E9FD-0D36-6E48-BD21-B4C1B7F10CAC}" sibTransId="{65E35AD1-F80D-5845-9907-EA3E7CFB2006}"/>
    <dgm:cxn modelId="{D04BDD95-2416-844A-84D1-71DE5136D999}" srcId="{542ED6C5-F705-8F4C-8806-FBA9268CE902}" destId="{33EA6FED-D7A3-0046-A30F-900360EED7A2}" srcOrd="3" destOrd="0" parTransId="{E1C44C61-2BE1-A14C-BC09-7B30BE51019F}" sibTransId="{B75FA3D0-F83F-FB4E-B5C5-8360164F6ECF}"/>
    <dgm:cxn modelId="{7C33D2B6-CEBB-D446-95F8-CF1DD9638922}" srcId="{542ED6C5-F705-8F4C-8806-FBA9268CE902}" destId="{9760FC5F-C688-1642-BC22-E5F729FC6DE7}" srcOrd="0" destOrd="0" parTransId="{3DF18419-FA34-E341-9572-DA3BE2648993}" sibTransId="{3D6673C7-E98D-8547-9E41-EB7171BD62CE}"/>
    <dgm:cxn modelId="{F9D909C7-64A7-A249-B7A0-A29F5DEAE6BF}" type="presOf" srcId="{B3429562-3747-204E-9AD2-D714119E0157}" destId="{D0568F7F-6B5B-B44A-818A-AB18634D4A1F}" srcOrd="0" destOrd="0" presId="urn:microsoft.com/office/officeart/2005/8/layout/matrix2"/>
    <dgm:cxn modelId="{709D0F05-C262-5847-807B-841AB4441C9E}" type="presParOf" srcId="{20803971-12C8-FE45-9A32-53CAFEE3291C}" destId="{9CB261B0-06E3-6D4A-A243-AE45E1A8FC23}" srcOrd="0" destOrd="0" presId="urn:microsoft.com/office/officeart/2005/8/layout/matrix2"/>
    <dgm:cxn modelId="{45B22218-BDC1-7F4B-A7DE-584E806AAF9A}" type="presParOf" srcId="{20803971-12C8-FE45-9A32-53CAFEE3291C}" destId="{35BF1F17-7E37-3548-998E-E5FE07C131F7}" srcOrd="1" destOrd="0" presId="urn:microsoft.com/office/officeart/2005/8/layout/matrix2"/>
    <dgm:cxn modelId="{ADA714BC-C584-ED4F-8BA5-FFD64A111566}" type="presParOf" srcId="{20803971-12C8-FE45-9A32-53CAFEE3291C}" destId="{D0568F7F-6B5B-B44A-818A-AB18634D4A1F}" srcOrd="2" destOrd="0" presId="urn:microsoft.com/office/officeart/2005/8/layout/matrix2"/>
    <dgm:cxn modelId="{CED3A2B4-ACA2-9B47-82A6-1A7CBCF97538}" type="presParOf" srcId="{20803971-12C8-FE45-9A32-53CAFEE3291C}" destId="{DB9C6242-1E88-6746-8595-2D133DF39F40}" srcOrd="3" destOrd="0" presId="urn:microsoft.com/office/officeart/2005/8/layout/matrix2"/>
    <dgm:cxn modelId="{79E826F4-4221-994B-8A5F-D9D8F6328D65}" type="presParOf" srcId="{20803971-12C8-FE45-9A32-53CAFEE3291C}" destId="{5C71B1F4-FB05-854E-B6D1-A2B2E50C5CD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4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54C3C-446F-6B42-AC2E-5D27A72F6485}">
      <dsp:nvSpPr>
        <dsp:cNvPr id="0" name=""/>
        <dsp:cNvSpPr/>
      </dsp:nvSpPr>
      <dsp:spPr>
        <a:xfrm>
          <a:off x="3688615" y="1326860"/>
          <a:ext cx="2609722" cy="452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463"/>
              </a:lnTo>
              <a:lnTo>
                <a:pt x="2609722" y="226463"/>
              </a:lnTo>
              <a:lnTo>
                <a:pt x="2609722" y="4529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E1D64-9DCE-7A48-B0EE-DB7FE8892E2E}">
      <dsp:nvSpPr>
        <dsp:cNvPr id="0" name=""/>
        <dsp:cNvSpPr/>
      </dsp:nvSpPr>
      <dsp:spPr>
        <a:xfrm>
          <a:off x="3642895" y="1326860"/>
          <a:ext cx="91440" cy="4529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29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69F4B3-F3F4-2C4B-888A-BB0839D8D98F}">
      <dsp:nvSpPr>
        <dsp:cNvPr id="0" name=""/>
        <dsp:cNvSpPr/>
      </dsp:nvSpPr>
      <dsp:spPr>
        <a:xfrm>
          <a:off x="1078892" y="1326860"/>
          <a:ext cx="2609722" cy="452926"/>
        </a:xfrm>
        <a:custGeom>
          <a:avLst/>
          <a:gdLst/>
          <a:ahLst/>
          <a:cxnLst/>
          <a:rect l="0" t="0" r="0" b="0"/>
          <a:pathLst>
            <a:path>
              <a:moveTo>
                <a:pt x="2609722" y="0"/>
              </a:moveTo>
              <a:lnTo>
                <a:pt x="2609722" y="226463"/>
              </a:lnTo>
              <a:lnTo>
                <a:pt x="0" y="226463"/>
              </a:lnTo>
              <a:lnTo>
                <a:pt x="0" y="4529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801A6-17B3-6147-B432-FE32F7B7170F}">
      <dsp:nvSpPr>
        <dsp:cNvPr id="0" name=""/>
        <dsp:cNvSpPr/>
      </dsp:nvSpPr>
      <dsp:spPr>
        <a:xfrm>
          <a:off x="2610217" y="248462"/>
          <a:ext cx="2156795" cy="1078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Leadership</a:t>
          </a:r>
        </a:p>
      </dsp:txBody>
      <dsp:txXfrm>
        <a:off x="2610217" y="248462"/>
        <a:ext cx="2156795" cy="1078397"/>
      </dsp:txXfrm>
    </dsp:sp>
    <dsp:sp modelId="{A980C710-B7BF-6447-B93C-91E7A679C351}">
      <dsp:nvSpPr>
        <dsp:cNvPr id="0" name=""/>
        <dsp:cNvSpPr/>
      </dsp:nvSpPr>
      <dsp:spPr>
        <a:xfrm>
          <a:off x="495" y="1779787"/>
          <a:ext cx="2156795" cy="1078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Subordinate 1</a:t>
          </a:r>
        </a:p>
      </dsp:txBody>
      <dsp:txXfrm>
        <a:off x="495" y="1779787"/>
        <a:ext cx="2156795" cy="1078397"/>
      </dsp:txXfrm>
    </dsp:sp>
    <dsp:sp modelId="{5FD822B7-CB15-8146-85AB-AB9982AF9F84}">
      <dsp:nvSpPr>
        <dsp:cNvPr id="0" name=""/>
        <dsp:cNvSpPr/>
      </dsp:nvSpPr>
      <dsp:spPr>
        <a:xfrm>
          <a:off x="2610217" y="1779787"/>
          <a:ext cx="2156795" cy="1078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Subordinate 2</a:t>
          </a:r>
        </a:p>
      </dsp:txBody>
      <dsp:txXfrm>
        <a:off x="2610217" y="1779787"/>
        <a:ext cx="2156795" cy="1078397"/>
      </dsp:txXfrm>
    </dsp:sp>
    <dsp:sp modelId="{1375F516-2A57-D54E-9386-B0B816EA3FDF}">
      <dsp:nvSpPr>
        <dsp:cNvPr id="0" name=""/>
        <dsp:cNvSpPr/>
      </dsp:nvSpPr>
      <dsp:spPr>
        <a:xfrm>
          <a:off x="5219939" y="1779787"/>
          <a:ext cx="2156795" cy="1078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Subordinate 3</a:t>
          </a:r>
        </a:p>
      </dsp:txBody>
      <dsp:txXfrm>
        <a:off x="5219939" y="1779787"/>
        <a:ext cx="2156795" cy="10783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0C4E5-96F8-BB40-B05B-41E1997597AA}">
      <dsp:nvSpPr>
        <dsp:cNvPr id="0" name=""/>
        <dsp:cNvSpPr/>
      </dsp:nvSpPr>
      <dsp:spPr>
        <a:xfrm>
          <a:off x="1386284" y="613612"/>
          <a:ext cx="2399079" cy="239944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C412B1-366D-A44F-9BB0-8EE133B3EA2D}">
      <dsp:nvSpPr>
        <dsp:cNvPr id="0" name=""/>
        <dsp:cNvSpPr/>
      </dsp:nvSpPr>
      <dsp:spPr>
        <a:xfrm>
          <a:off x="1916560" y="1479884"/>
          <a:ext cx="1333122" cy="666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Process 1</a:t>
          </a:r>
        </a:p>
      </dsp:txBody>
      <dsp:txXfrm>
        <a:off x="1916560" y="1479884"/>
        <a:ext cx="1333122" cy="666401"/>
      </dsp:txXfrm>
    </dsp:sp>
    <dsp:sp modelId="{21C06D97-B2EF-A646-9F8E-6028A39B638C}">
      <dsp:nvSpPr>
        <dsp:cNvPr id="0" name=""/>
        <dsp:cNvSpPr/>
      </dsp:nvSpPr>
      <dsp:spPr>
        <a:xfrm>
          <a:off x="719949" y="1992271"/>
          <a:ext cx="2399079" cy="239944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44B19-971D-F849-9E76-29517540FABA}">
      <dsp:nvSpPr>
        <dsp:cNvPr id="0" name=""/>
        <dsp:cNvSpPr/>
      </dsp:nvSpPr>
      <dsp:spPr>
        <a:xfrm>
          <a:off x="1252927" y="2866518"/>
          <a:ext cx="1333122" cy="666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Process 2</a:t>
          </a:r>
        </a:p>
      </dsp:txBody>
      <dsp:txXfrm>
        <a:off x="1252927" y="2866518"/>
        <a:ext cx="1333122" cy="666401"/>
      </dsp:txXfrm>
    </dsp:sp>
    <dsp:sp modelId="{DFF81040-F27F-2741-9906-A2518D573992}">
      <dsp:nvSpPr>
        <dsp:cNvPr id="0" name=""/>
        <dsp:cNvSpPr/>
      </dsp:nvSpPr>
      <dsp:spPr>
        <a:xfrm>
          <a:off x="1557036" y="3535910"/>
          <a:ext cx="2061180" cy="206200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42CA7-E798-1D48-9CE9-E120A6E72B0B}">
      <dsp:nvSpPr>
        <dsp:cNvPr id="0" name=""/>
        <dsp:cNvSpPr/>
      </dsp:nvSpPr>
      <dsp:spPr>
        <a:xfrm>
          <a:off x="1919713" y="4255145"/>
          <a:ext cx="1333122" cy="666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Process 3</a:t>
          </a:r>
        </a:p>
      </dsp:txBody>
      <dsp:txXfrm>
        <a:off x="1919713" y="4255145"/>
        <a:ext cx="1333122" cy="6664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6EAA0-1707-F743-8AA4-CC8690D86A43}">
      <dsp:nvSpPr>
        <dsp:cNvPr id="0" name=""/>
        <dsp:cNvSpPr/>
      </dsp:nvSpPr>
      <dsp:spPr>
        <a:xfrm>
          <a:off x="2766460" y="1636917"/>
          <a:ext cx="1844307" cy="1844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3810E61-B189-FF4E-8BAC-CBFB5BA5674F}">
      <dsp:nvSpPr>
        <dsp:cNvPr id="0" name=""/>
        <dsp:cNvSpPr/>
      </dsp:nvSpPr>
      <dsp:spPr>
        <a:xfrm>
          <a:off x="2618916" y="135124"/>
          <a:ext cx="2139396" cy="12383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Cycle 1</a:t>
          </a:r>
        </a:p>
      </dsp:txBody>
      <dsp:txXfrm>
        <a:off x="2618916" y="135124"/>
        <a:ext cx="2139396" cy="1238320"/>
      </dsp:txXfrm>
    </dsp:sp>
    <dsp:sp modelId="{EEA28D3A-30A3-7D47-A84E-CE7608E4E5FB}">
      <dsp:nvSpPr>
        <dsp:cNvPr id="0" name=""/>
        <dsp:cNvSpPr/>
      </dsp:nvSpPr>
      <dsp:spPr>
        <a:xfrm>
          <a:off x="3468035" y="2146473"/>
          <a:ext cx="1844307" cy="1844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6FE60C8-5458-1C40-8983-4E5CDE660262}">
      <dsp:nvSpPr>
        <dsp:cNvPr id="0" name=""/>
        <dsp:cNvSpPr/>
      </dsp:nvSpPr>
      <dsp:spPr>
        <a:xfrm>
          <a:off x="5459149" y="1768653"/>
          <a:ext cx="1918079" cy="13437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Cycle 2</a:t>
          </a:r>
        </a:p>
      </dsp:txBody>
      <dsp:txXfrm>
        <a:off x="5459149" y="1768653"/>
        <a:ext cx="1918079" cy="1343709"/>
      </dsp:txXfrm>
    </dsp:sp>
    <dsp:sp modelId="{1A518581-D658-564C-B690-AD8AB4E772FB}">
      <dsp:nvSpPr>
        <dsp:cNvPr id="0" name=""/>
        <dsp:cNvSpPr/>
      </dsp:nvSpPr>
      <dsp:spPr>
        <a:xfrm>
          <a:off x="3200241" y="2971668"/>
          <a:ext cx="1844307" cy="1844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FF18C4-6FD1-5D4C-AA48-96E07B364E94}">
      <dsp:nvSpPr>
        <dsp:cNvPr id="0" name=""/>
        <dsp:cNvSpPr/>
      </dsp:nvSpPr>
      <dsp:spPr>
        <a:xfrm>
          <a:off x="5164060" y="4060864"/>
          <a:ext cx="1918079" cy="13437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Cycle 3</a:t>
          </a:r>
        </a:p>
      </dsp:txBody>
      <dsp:txXfrm>
        <a:off x="5164060" y="4060864"/>
        <a:ext cx="1918079" cy="1343709"/>
      </dsp:txXfrm>
    </dsp:sp>
    <dsp:sp modelId="{C0B9720F-34EA-CE4C-8A48-3397A0307AE3}">
      <dsp:nvSpPr>
        <dsp:cNvPr id="0" name=""/>
        <dsp:cNvSpPr/>
      </dsp:nvSpPr>
      <dsp:spPr>
        <a:xfrm>
          <a:off x="2332679" y="2971668"/>
          <a:ext cx="1844307" cy="1844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6CF98B9-F25C-1349-A7F8-394E0D0AFBB9}">
      <dsp:nvSpPr>
        <dsp:cNvPr id="0" name=""/>
        <dsp:cNvSpPr/>
      </dsp:nvSpPr>
      <dsp:spPr>
        <a:xfrm>
          <a:off x="295089" y="4060864"/>
          <a:ext cx="1918079" cy="13437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Cycle 4</a:t>
          </a:r>
        </a:p>
      </dsp:txBody>
      <dsp:txXfrm>
        <a:off x="295089" y="4060864"/>
        <a:ext cx="1918079" cy="1343709"/>
      </dsp:txXfrm>
    </dsp:sp>
    <dsp:sp modelId="{0A8A2063-1DB1-824E-9396-8BA17E6D4CF1}">
      <dsp:nvSpPr>
        <dsp:cNvPr id="0" name=""/>
        <dsp:cNvSpPr/>
      </dsp:nvSpPr>
      <dsp:spPr>
        <a:xfrm>
          <a:off x="2064886" y="2146473"/>
          <a:ext cx="1844307" cy="1844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53B0275-8AF4-F24D-A342-A786039A0783}">
      <dsp:nvSpPr>
        <dsp:cNvPr id="0" name=""/>
        <dsp:cNvSpPr/>
      </dsp:nvSpPr>
      <dsp:spPr>
        <a:xfrm>
          <a:off x="0" y="1768653"/>
          <a:ext cx="1918079" cy="13437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Cycle 5</a:t>
          </a:r>
        </a:p>
      </dsp:txBody>
      <dsp:txXfrm>
        <a:off x="0" y="1768653"/>
        <a:ext cx="1918079" cy="13437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E5040-988B-274B-B3FD-83952CAB239F}">
      <dsp:nvSpPr>
        <dsp:cNvPr id="0" name=""/>
        <dsp:cNvSpPr/>
      </dsp:nvSpPr>
      <dsp:spPr>
        <a:xfrm>
          <a:off x="2029907" y="4001159"/>
          <a:ext cx="2052195" cy="2052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036EB-7670-EE40-8853-88D56F4F4B39}">
      <dsp:nvSpPr>
        <dsp:cNvPr id="0" name=""/>
        <dsp:cNvSpPr/>
      </dsp:nvSpPr>
      <dsp:spPr>
        <a:xfrm>
          <a:off x="3338889" y="2489647"/>
          <a:ext cx="609486" cy="609095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ADEEC-86B3-0B4B-890B-355729A38609}">
      <dsp:nvSpPr>
        <dsp:cNvPr id="0" name=""/>
        <dsp:cNvSpPr/>
      </dsp:nvSpPr>
      <dsp:spPr>
        <a:xfrm>
          <a:off x="2108772" y="4079924"/>
          <a:ext cx="1895323" cy="1895003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E677E-9CE5-264C-9EA6-9266A498E0FB}">
      <dsp:nvSpPr>
        <dsp:cNvPr id="0" name=""/>
        <dsp:cNvSpPr/>
      </dsp:nvSpPr>
      <dsp:spPr>
        <a:xfrm>
          <a:off x="4231260" y="4388927"/>
          <a:ext cx="1074102" cy="1073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CA310-3041-0242-B5CA-D533CF5600D2}">
      <dsp:nvSpPr>
        <dsp:cNvPr id="0" name=""/>
        <dsp:cNvSpPr/>
      </dsp:nvSpPr>
      <dsp:spPr>
        <a:xfrm>
          <a:off x="4294694" y="4452367"/>
          <a:ext cx="947233" cy="94732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C96B8-FEAC-924F-926E-AA1DB8C7161F}">
      <dsp:nvSpPr>
        <dsp:cNvPr id="0" name=""/>
        <dsp:cNvSpPr/>
      </dsp:nvSpPr>
      <dsp:spPr>
        <a:xfrm>
          <a:off x="3811220" y="2873138"/>
          <a:ext cx="1376702" cy="13771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EBB16-D304-B542-AC42-9E424EBD74AF}">
      <dsp:nvSpPr>
        <dsp:cNvPr id="0" name=""/>
        <dsp:cNvSpPr/>
      </dsp:nvSpPr>
      <dsp:spPr>
        <a:xfrm>
          <a:off x="4962472" y="2534910"/>
          <a:ext cx="450900" cy="451208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ED70D-B9A2-2340-A1AD-7AEFDE71E6DB}">
      <dsp:nvSpPr>
        <dsp:cNvPr id="0" name=""/>
        <dsp:cNvSpPr/>
      </dsp:nvSpPr>
      <dsp:spPr>
        <a:xfrm>
          <a:off x="5414229" y="5467408"/>
          <a:ext cx="338603" cy="338228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A8DE9-D5B6-3843-8AFF-4F044B097464}">
      <dsp:nvSpPr>
        <dsp:cNvPr id="0" name=""/>
        <dsp:cNvSpPr/>
      </dsp:nvSpPr>
      <dsp:spPr>
        <a:xfrm>
          <a:off x="3884084" y="2945845"/>
          <a:ext cx="1231831" cy="123173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2C7DD-44F0-8C4F-81B7-67BE8C991A44}">
      <dsp:nvSpPr>
        <dsp:cNvPr id="0" name=""/>
        <dsp:cNvSpPr/>
      </dsp:nvSpPr>
      <dsp:spPr>
        <a:xfrm>
          <a:off x="0" y="2945845"/>
          <a:ext cx="3045718" cy="98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" numCol="1" spcCol="1270" anchor="b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Oasis</a:t>
          </a:r>
        </a:p>
      </dsp:txBody>
      <dsp:txXfrm>
        <a:off x="0" y="2945845"/>
        <a:ext cx="3045718" cy="989022"/>
      </dsp:txXfrm>
    </dsp:sp>
    <dsp:sp modelId="{F167BD03-D023-7843-B86D-FAF7789A862E}">
      <dsp:nvSpPr>
        <dsp:cNvPr id="0" name=""/>
        <dsp:cNvSpPr/>
      </dsp:nvSpPr>
      <dsp:spPr>
        <a:xfrm>
          <a:off x="5526526" y="4452367"/>
          <a:ext cx="3045718" cy="947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Commencement</a:t>
          </a:r>
        </a:p>
      </dsp:txBody>
      <dsp:txXfrm>
        <a:off x="5526526" y="4452367"/>
        <a:ext cx="3045718" cy="947323"/>
      </dsp:txXfrm>
    </dsp:sp>
    <dsp:sp modelId="{EB0233CE-4880-3C44-8B85-CEE11570463D}">
      <dsp:nvSpPr>
        <dsp:cNvPr id="0" name=""/>
        <dsp:cNvSpPr/>
      </dsp:nvSpPr>
      <dsp:spPr>
        <a:xfrm>
          <a:off x="5414229" y="2945845"/>
          <a:ext cx="3045718" cy="1231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Student Center</a:t>
          </a:r>
        </a:p>
      </dsp:txBody>
      <dsp:txXfrm>
        <a:off x="5414229" y="2945845"/>
        <a:ext cx="3045718" cy="12317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B3931-396A-B94B-A9EA-6672469A3539}">
      <dsp:nvSpPr>
        <dsp:cNvPr id="0" name=""/>
        <dsp:cNvSpPr/>
      </dsp:nvSpPr>
      <dsp:spPr>
        <a:xfrm>
          <a:off x="3265" y="956898"/>
          <a:ext cx="2855561" cy="11422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Process 1</a:t>
          </a:r>
        </a:p>
      </dsp:txBody>
      <dsp:txXfrm>
        <a:off x="3265" y="956898"/>
        <a:ext cx="2570005" cy="1142224"/>
      </dsp:txXfrm>
    </dsp:sp>
    <dsp:sp modelId="{47504326-C8C6-AB46-957E-3FB4C25A2C88}">
      <dsp:nvSpPr>
        <dsp:cNvPr id="0" name=""/>
        <dsp:cNvSpPr/>
      </dsp:nvSpPr>
      <dsp:spPr>
        <a:xfrm>
          <a:off x="2287714" y="956898"/>
          <a:ext cx="2855561" cy="114222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Process 2</a:t>
          </a:r>
        </a:p>
      </dsp:txBody>
      <dsp:txXfrm>
        <a:off x="2858826" y="956898"/>
        <a:ext cx="1713337" cy="1142224"/>
      </dsp:txXfrm>
    </dsp:sp>
    <dsp:sp modelId="{FDB01005-DBB4-F24B-B624-9A98B9A2BF06}">
      <dsp:nvSpPr>
        <dsp:cNvPr id="0" name=""/>
        <dsp:cNvSpPr/>
      </dsp:nvSpPr>
      <dsp:spPr>
        <a:xfrm>
          <a:off x="4572163" y="956898"/>
          <a:ext cx="2855561" cy="1142224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Process 3</a:t>
          </a:r>
        </a:p>
      </dsp:txBody>
      <dsp:txXfrm>
        <a:off x="5143275" y="956898"/>
        <a:ext cx="1713337" cy="11422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C339A-F467-6E4C-90F2-FBD13CC02B97}">
      <dsp:nvSpPr>
        <dsp:cNvPr id="0" name=""/>
        <dsp:cNvSpPr/>
      </dsp:nvSpPr>
      <dsp:spPr>
        <a:xfrm>
          <a:off x="3621919" y="3024934"/>
          <a:ext cx="3697141" cy="3697141"/>
        </a:xfrm>
        <a:prstGeom prst="gear9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Relationship 1</a:t>
          </a:r>
        </a:p>
      </dsp:txBody>
      <dsp:txXfrm>
        <a:off x="4365209" y="3890972"/>
        <a:ext cx="2210561" cy="1900406"/>
      </dsp:txXfrm>
    </dsp:sp>
    <dsp:sp modelId="{2D04FC5D-F971-F84D-9F33-03F59E5DEFC7}">
      <dsp:nvSpPr>
        <dsp:cNvPr id="0" name=""/>
        <dsp:cNvSpPr/>
      </dsp:nvSpPr>
      <dsp:spPr>
        <a:xfrm>
          <a:off x="1470854" y="2151064"/>
          <a:ext cx="2688830" cy="2688830"/>
        </a:xfrm>
        <a:prstGeom prst="gear6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Relationship 2</a:t>
          </a:r>
        </a:p>
      </dsp:txBody>
      <dsp:txXfrm>
        <a:off x="2147775" y="2832076"/>
        <a:ext cx="1334988" cy="1326806"/>
      </dsp:txXfrm>
    </dsp:sp>
    <dsp:sp modelId="{40301A47-8AF3-964C-B471-ADDF083E2C2B}">
      <dsp:nvSpPr>
        <dsp:cNvPr id="0" name=""/>
        <dsp:cNvSpPr/>
      </dsp:nvSpPr>
      <dsp:spPr>
        <a:xfrm rot="20700000">
          <a:off x="2976874" y="296045"/>
          <a:ext cx="2634504" cy="2634504"/>
        </a:xfrm>
        <a:prstGeom prst="gear6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Relationship 3</a:t>
          </a:r>
        </a:p>
      </dsp:txBody>
      <dsp:txXfrm rot="-20700000">
        <a:off x="3554698" y="873869"/>
        <a:ext cx="1478856" cy="1478856"/>
      </dsp:txXfrm>
    </dsp:sp>
    <dsp:sp modelId="{F2BB5956-2328-4940-AFB0-CFF1C21F38E4}">
      <dsp:nvSpPr>
        <dsp:cNvPr id="0" name=""/>
        <dsp:cNvSpPr/>
      </dsp:nvSpPr>
      <dsp:spPr>
        <a:xfrm>
          <a:off x="3366254" y="2450612"/>
          <a:ext cx="4732341" cy="4732341"/>
        </a:xfrm>
        <a:prstGeom prst="circularArrow">
          <a:avLst>
            <a:gd name="adj1" fmla="val 4688"/>
            <a:gd name="adj2" fmla="val 299029"/>
            <a:gd name="adj3" fmla="val 2555385"/>
            <a:gd name="adj4" fmla="val 15779236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D4C11-B186-174E-AA1C-64126DEB1BA7}">
      <dsp:nvSpPr>
        <dsp:cNvPr id="0" name=""/>
        <dsp:cNvSpPr/>
      </dsp:nvSpPr>
      <dsp:spPr>
        <a:xfrm>
          <a:off x="994668" y="1545279"/>
          <a:ext cx="3438341" cy="343834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05B06-9124-4548-8348-8A5182752A44}">
      <dsp:nvSpPr>
        <dsp:cNvPr id="0" name=""/>
        <dsp:cNvSpPr/>
      </dsp:nvSpPr>
      <dsp:spPr>
        <a:xfrm>
          <a:off x="2367486" y="-291857"/>
          <a:ext cx="3707224" cy="370722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2FF87-33AF-D747-9A0E-E841A6878C3A}">
      <dsp:nvSpPr>
        <dsp:cNvPr id="0" name=""/>
        <dsp:cNvSpPr/>
      </dsp:nvSpPr>
      <dsp:spPr>
        <a:xfrm>
          <a:off x="2422766" y="0"/>
          <a:ext cx="2422766" cy="1294170"/>
        </a:xfrm>
        <a:prstGeom prst="trapezoid">
          <a:avLst>
            <a:gd name="adj" fmla="val 9360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Top</a:t>
          </a:r>
        </a:p>
      </dsp:txBody>
      <dsp:txXfrm>
        <a:off x="2422766" y="0"/>
        <a:ext cx="2422766" cy="1294170"/>
      </dsp:txXfrm>
    </dsp:sp>
    <dsp:sp modelId="{64BF6141-BDEC-FE49-AA39-C6DA68F0A1D3}">
      <dsp:nvSpPr>
        <dsp:cNvPr id="0" name=""/>
        <dsp:cNvSpPr/>
      </dsp:nvSpPr>
      <dsp:spPr>
        <a:xfrm>
          <a:off x="1211383" y="1294170"/>
          <a:ext cx="4845532" cy="1294170"/>
        </a:xfrm>
        <a:prstGeom prst="trapezoid">
          <a:avLst>
            <a:gd name="adj" fmla="val 9360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Middle</a:t>
          </a:r>
        </a:p>
      </dsp:txBody>
      <dsp:txXfrm>
        <a:off x="2059351" y="1294170"/>
        <a:ext cx="3149595" cy="1294170"/>
      </dsp:txXfrm>
    </dsp:sp>
    <dsp:sp modelId="{F606418B-44E6-9F4B-AF69-8C06442ABC4D}">
      <dsp:nvSpPr>
        <dsp:cNvPr id="0" name=""/>
        <dsp:cNvSpPr/>
      </dsp:nvSpPr>
      <dsp:spPr>
        <a:xfrm>
          <a:off x="0" y="2588341"/>
          <a:ext cx="7268298" cy="1294170"/>
        </a:xfrm>
        <a:prstGeom prst="trapezoid">
          <a:avLst>
            <a:gd name="adj" fmla="val 9360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Bottom</a:t>
          </a:r>
        </a:p>
      </dsp:txBody>
      <dsp:txXfrm>
        <a:off x="1271952" y="2588341"/>
        <a:ext cx="4724393" cy="12941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261B0-06E3-6D4A-A243-AE45E1A8FC23}">
      <dsp:nvSpPr>
        <dsp:cNvPr id="0" name=""/>
        <dsp:cNvSpPr/>
      </dsp:nvSpPr>
      <dsp:spPr>
        <a:xfrm>
          <a:off x="472918" y="0"/>
          <a:ext cx="3559478" cy="355947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F1F17-7E37-3548-998E-E5FE07C131F7}">
      <dsp:nvSpPr>
        <dsp:cNvPr id="0" name=""/>
        <dsp:cNvSpPr/>
      </dsp:nvSpPr>
      <dsp:spPr>
        <a:xfrm>
          <a:off x="704284" y="231366"/>
          <a:ext cx="1423791" cy="1423791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1</a:t>
          </a:r>
        </a:p>
      </dsp:txBody>
      <dsp:txXfrm>
        <a:off x="773788" y="300870"/>
        <a:ext cx="1284783" cy="1284783"/>
      </dsp:txXfrm>
    </dsp:sp>
    <dsp:sp modelId="{D0568F7F-6B5B-B44A-818A-AB18634D4A1F}">
      <dsp:nvSpPr>
        <dsp:cNvPr id="0" name=""/>
        <dsp:cNvSpPr/>
      </dsp:nvSpPr>
      <dsp:spPr>
        <a:xfrm>
          <a:off x="2377238" y="231366"/>
          <a:ext cx="1423791" cy="1423791"/>
        </a:xfrm>
        <a:prstGeom prst="roundRect">
          <a:avLst/>
        </a:prstGeom>
        <a:solidFill>
          <a:schemeClr val="accent1">
            <a:shade val="80000"/>
            <a:hueOff val="231300"/>
            <a:satOff val="-31888"/>
            <a:lumOff val="160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2</a:t>
          </a:r>
        </a:p>
      </dsp:txBody>
      <dsp:txXfrm>
        <a:off x="2446742" y="300870"/>
        <a:ext cx="1284783" cy="1284783"/>
      </dsp:txXfrm>
    </dsp:sp>
    <dsp:sp modelId="{DB9C6242-1E88-6746-8595-2D133DF39F40}">
      <dsp:nvSpPr>
        <dsp:cNvPr id="0" name=""/>
        <dsp:cNvSpPr/>
      </dsp:nvSpPr>
      <dsp:spPr>
        <a:xfrm>
          <a:off x="704284" y="1904320"/>
          <a:ext cx="1423791" cy="1423791"/>
        </a:xfrm>
        <a:prstGeom prst="roundRect">
          <a:avLst/>
        </a:prstGeom>
        <a:solidFill>
          <a:schemeClr val="accent1">
            <a:shade val="80000"/>
            <a:hueOff val="462601"/>
            <a:satOff val="-63776"/>
            <a:lumOff val="32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3</a:t>
          </a:r>
        </a:p>
      </dsp:txBody>
      <dsp:txXfrm>
        <a:off x="773788" y="1973824"/>
        <a:ext cx="1284783" cy="1284783"/>
      </dsp:txXfrm>
    </dsp:sp>
    <dsp:sp modelId="{5C71B1F4-FB05-854E-B6D1-A2B2E50C5CD5}">
      <dsp:nvSpPr>
        <dsp:cNvPr id="0" name=""/>
        <dsp:cNvSpPr/>
      </dsp:nvSpPr>
      <dsp:spPr>
        <a:xfrm>
          <a:off x="2377238" y="1904320"/>
          <a:ext cx="1423791" cy="1423791"/>
        </a:xfrm>
        <a:prstGeom prst="roundRect">
          <a:avLst/>
        </a:prstGeom>
        <a:solidFill>
          <a:schemeClr val="accent1">
            <a:shade val="80000"/>
            <a:hueOff val="693901"/>
            <a:satOff val="-95664"/>
            <a:lumOff val="482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4</a:t>
          </a:r>
        </a:p>
      </dsp:txBody>
      <dsp:txXfrm>
        <a:off x="2446742" y="1973824"/>
        <a:ext cx="1284783" cy="1284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FA667-0E8E-A547-A73A-44045B305E2A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CF4CB-51C0-F94A-B0A3-4BE6302B4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6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156" rtl="0" eaLnBrk="1" latinLnBrk="0" hangingPunct="1">
      <a:defRPr sz="3455" kern="1200">
        <a:solidFill>
          <a:schemeClr val="tx1"/>
        </a:solidFill>
        <a:latin typeface="+mn-lt"/>
        <a:ea typeface="+mn-ea"/>
        <a:cs typeface="+mn-cs"/>
      </a:defRPr>
    </a:lvl1pPr>
    <a:lvl2pPr marL="1316578" algn="l" defTabSz="2633156" rtl="0" eaLnBrk="1" latinLnBrk="0" hangingPunct="1">
      <a:defRPr sz="3455" kern="1200">
        <a:solidFill>
          <a:schemeClr val="tx1"/>
        </a:solidFill>
        <a:latin typeface="+mn-lt"/>
        <a:ea typeface="+mn-ea"/>
        <a:cs typeface="+mn-cs"/>
      </a:defRPr>
    </a:lvl2pPr>
    <a:lvl3pPr marL="2633156" algn="l" defTabSz="2633156" rtl="0" eaLnBrk="1" latinLnBrk="0" hangingPunct="1">
      <a:defRPr sz="3455" kern="1200">
        <a:solidFill>
          <a:schemeClr val="tx1"/>
        </a:solidFill>
        <a:latin typeface="+mn-lt"/>
        <a:ea typeface="+mn-ea"/>
        <a:cs typeface="+mn-cs"/>
      </a:defRPr>
    </a:lvl3pPr>
    <a:lvl4pPr marL="3949734" algn="l" defTabSz="2633156" rtl="0" eaLnBrk="1" latinLnBrk="0" hangingPunct="1">
      <a:defRPr sz="3455" kern="1200">
        <a:solidFill>
          <a:schemeClr val="tx1"/>
        </a:solidFill>
        <a:latin typeface="+mn-lt"/>
        <a:ea typeface="+mn-ea"/>
        <a:cs typeface="+mn-cs"/>
      </a:defRPr>
    </a:lvl4pPr>
    <a:lvl5pPr marL="5266312" algn="l" defTabSz="2633156" rtl="0" eaLnBrk="1" latinLnBrk="0" hangingPunct="1">
      <a:defRPr sz="3455" kern="1200">
        <a:solidFill>
          <a:schemeClr val="tx1"/>
        </a:solidFill>
        <a:latin typeface="+mn-lt"/>
        <a:ea typeface="+mn-ea"/>
        <a:cs typeface="+mn-cs"/>
      </a:defRPr>
    </a:lvl5pPr>
    <a:lvl6pPr marL="6582890" algn="l" defTabSz="2633156" rtl="0" eaLnBrk="1" latinLnBrk="0" hangingPunct="1">
      <a:defRPr sz="3455" kern="1200">
        <a:solidFill>
          <a:schemeClr val="tx1"/>
        </a:solidFill>
        <a:latin typeface="+mn-lt"/>
        <a:ea typeface="+mn-ea"/>
        <a:cs typeface="+mn-cs"/>
      </a:defRPr>
    </a:lvl6pPr>
    <a:lvl7pPr marL="7899468" algn="l" defTabSz="2633156" rtl="0" eaLnBrk="1" latinLnBrk="0" hangingPunct="1">
      <a:defRPr sz="3455" kern="1200">
        <a:solidFill>
          <a:schemeClr val="tx1"/>
        </a:solidFill>
        <a:latin typeface="+mn-lt"/>
        <a:ea typeface="+mn-ea"/>
        <a:cs typeface="+mn-cs"/>
      </a:defRPr>
    </a:lvl7pPr>
    <a:lvl8pPr marL="9216046" algn="l" defTabSz="2633156" rtl="0" eaLnBrk="1" latinLnBrk="0" hangingPunct="1">
      <a:defRPr sz="3455" kern="1200">
        <a:solidFill>
          <a:schemeClr val="tx1"/>
        </a:solidFill>
        <a:latin typeface="+mn-lt"/>
        <a:ea typeface="+mn-ea"/>
        <a:cs typeface="+mn-cs"/>
      </a:defRPr>
    </a:lvl8pPr>
    <a:lvl9pPr marL="10532624" algn="l" defTabSz="2633156" rtl="0" eaLnBrk="1" latinLnBrk="0" hangingPunct="1">
      <a:defRPr sz="3455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DCF4CB-51C0-F94A-B0A3-4BE6302B4D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0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CF4CB-51C0-F94A-B0A3-4BE6302B4D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0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3FA930-536D-134B-B709-05C63AF306B7}"/>
              </a:ext>
            </a:extLst>
          </p:cNvPr>
          <p:cNvSpPr txBox="1"/>
          <p:nvPr userDrawn="1"/>
        </p:nvSpPr>
        <p:spPr>
          <a:xfrm>
            <a:off x="2247900" y="4865915"/>
            <a:ext cx="2840736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334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BA15F5B-D73C-7D78-B5ED-4805A9BB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C0DE-BA6B-0447-AD0B-FB9D49BB8826}" type="datetime1">
              <a:rPr lang="en-US" smtClean="0"/>
              <a:t>9/23/25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8428544-1386-160B-E5D0-45DB8294C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019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0" userDrawn="1">
          <p15:clr>
            <a:srgbClr val="FBAE40"/>
          </p15:clr>
        </p15:guide>
        <p15:guide id="2" orient="horz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"/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AEB4DB4-3FDF-894B-B59B-0D6F85DF3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1" y="20116800"/>
            <a:ext cx="7315200" cy="182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F8A68D-3E7E-0246-B5AD-ED9FCE5FF3EE}" type="datetime1">
              <a:rPr lang="en-US" smtClean="0"/>
              <a:t>9/23/25</a:t>
            </a:fld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68C3F54-AF38-B413-9631-2863C7C8C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9200" y="20116800"/>
            <a:ext cx="13174663" cy="182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CEC8BAD-5344-2892-9C8C-2AAE7806D4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650700" y="20465916"/>
            <a:ext cx="7353300" cy="11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6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 ftr="0"/>
  <p:txStyles>
    <p:titleStyle>
      <a:lvl1pPr algn="l" defTabSz="2194615" rtl="0" eaLnBrk="1" latinLnBrk="0" hangingPunct="1">
        <a:lnSpc>
          <a:spcPct val="90000"/>
        </a:lnSpc>
        <a:spcBef>
          <a:spcPct val="0"/>
        </a:spcBef>
        <a:buNone/>
        <a:defRPr sz="6600" b="0" i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548653" indent="-548653" algn="l" defTabSz="2194615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645961" indent="-548653" algn="l" defTabSz="2194615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68" indent="-548653" algn="l" defTabSz="2194615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840576" indent="-548653" algn="l" defTabSz="2194615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4937884" indent="-548653" algn="l" defTabSz="2194615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6035191" indent="-548653" algn="l" defTabSz="2194615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499" indent="-548653" algn="l" defTabSz="2194615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805" indent="-548653" algn="l" defTabSz="2194615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7113" indent="-548653" algn="l" defTabSz="2194615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615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308" algn="l" defTabSz="2194615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615" algn="l" defTabSz="2194615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923" algn="l" defTabSz="2194615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229" algn="l" defTabSz="2194615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537" algn="l" defTabSz="2194615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845" algn="l" defTabSz="2194615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1152" algn="l" defTabSz="2194615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460" algn="l" defTabSz="2194615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3" pos="576" userDrawn="1">
          <p15:clr>
            <a:srgbClr val="F26B43"/>
          </p15:clr>
        </p15:guide>
        <p15:guide id="4" orient="horz" pos="12672" userDrawn="1">
          <p15:clr>
            <a:srgbClr val="F26B43"/>
          </p15:clr>
        </p15:guide>
        <p15:guide id="5" orient="horz" pos="13824" userDrawn="1">
          <p15:clr>
            <a:srgbClr val="F26B43"/>
          </p15:clr>
        </p15:guide>
        <p15:guide id="6" pos="5568" userDrawn="1">
          <p15:clr>
            <a:srgbClr val="F26B43"/>
          </p15:clr>
        </p15:guide>
        <p15:guide id="7" pos="15528" userDrawn="1">
          <p15:clr>
            <a:srgbClr val="F26B43"/>
          </p15:clr>
        </p15:guide>
        <p15:guide id="8" pos="10536" userDrawn="1">
          <p15:clr>
            <a:srgbClr val="F26B43"/>
          </p15:clr>
        </p15:guide>
        <p15:guide id="9" pos="5184" userDrawn="1">
          <p15:clr>
            <a:srgbClr val="F26B43"/>
          </p15:clr>
        </p15:guide>
        <p15:guide id="10" pos="10176" userDrawn="1">
          <p15:clr>
            <a:srgbClr val="F26B43"/>
          </p15:clr>
        </p15:guide>
        <p15:guide id="11" pos="15168" userDrawn="1">
          <p15:clr>
            <a:srgbClr val="F26B43"/>
          </p15:clr>
        </p15:guide>
        <p15:guide id="12" pos="20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1.xml"/><Relationship Id="rId18" Type="http://schemas.microsoft.com/office/2007/relationships/diagramDrawing" Target="../diagrams/drawing2.xml"/><Relationship Id="rId26" Type="http://schemas.openxmlformats.org/officeDocument/2006/relationships/diagramQuickStyle" Target="../diagrams/quickStyle4.xml"/><Relationship Id="rId39" Type="http://schemas.openxmlformats.org/officeDocument/2006/relationships/diagramData" Target="../diagrams/data7.xml"/><Relationship Id="rId21" Type="http://schemas.openxmlformats.org/officeDocument/2006/relationships/diagramQuickStyle" Target="../diagrams/quickStyle3.xml"/><Relationship Id="rId34" Type="http://schemas.openxmlformats.org/officeDocument/2006/relationships/diagramData" Target="../diagrams/data6.xml"/><Relationship Id="rId42" Type="http://schemas.openxmlformats.org/officeDocument/2006/relationships/diagramColors" Target="../diagrams/colors7.xml"/><Relationship Id="rId47" Type="http://schemas.openxmlformats.org/officeDocument/2006/relationships/diagramColors" Target="../diagrams/colors8.xml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6" Type="http://schemas.openxmlformats.org/officeDocument/2006/relationships/diagramQuickStyle" Target="../diagrams/quickStyle2.xml"/><Relationship Id="rId29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11" Type="http://schemas.openxmlformats.org/officeDocument/2006/relationships/diagramQuickStyle" Target="../diagrams/quickStyle1.xml"/><Relationship Id="rId24" Type="http://schemas.openxmlformats.org/officeDocument/2006/relationships/diagramData" Target="../diagrams/data4.xml"/><Relationship Id="rId32" Type="http://schemas.openxmlformats.org/officeDocument/2006/relationships/diagramColors" Target="../diagrams/colors5.xml"/><Relationship Id="rId37" Type="http://schemas.openxmlformats.org/officeDocument/2006/relationships/diagramColors" Target="../diagrams/colors6.xml"/><Relationship Id="rId40" Type="http://schemas.openxmlformats.org/officeDocument/2006/relationships/diagramLayout" Target="../diagrams/layout7.xml"/><Relationship Id="rId45" Type="http://schemas.openxmlformats.org/officeDocument/2006/relationships/diagramLayout" Target="../diagrams/layout8.xml"/><Relationship Id="rId5" Type="http://schemas.openxmlformats.org/officeDocument/2006/relationships/chart" Target="../charts/chart4.xml"/><Relationship Id="rId15" Type="http://schemas.openxmlformats.org/officeDocument/2006/relationships/diagramLayout" Target="../diagrams/layout2.xml"/><Relationship Id="rId23" Type="http://schemas.microsoft.com/office/2007/relationships/diagramDrawing" Target="../diagrams/drawing3.xml"/><Relationship Id="rId28" Type="http://schemas.microsoft.com/office/2007/relationships/diagramDrawing" Target="../diagrams/drawing4.xml"/><Relationship Id="rId36" Type="http://schemas.openxmlformats.org/officeDocument/2006/relationships/diagramQuickStyle" Target="../diagrams/quickStyle6.xml"/><Relationship Id="rId10" Type="http://schemas.openxmlformats.org/officeDocument/2006/relationships/diagramLayout" Target="../diagrams/layout1.xml"/><Relationship Id="rId19" Type="http://schemas.openxmlformats.org/officeDocument/2006/relationships/diagramData" Target="../diagrams/data3.xml"/><Relationship Id="rId31" Type="http://schemas.openxmlformats.org/officeDocument/2006/relationships/diagramQuickStyle" Target="../diagrams/quickStyle5.xml"/><Relationship Id="rId44" Type="http://schemas.openxmlformats.org/officeDocument/2006/relationships/diagramData" Target="../diagrams/data8.xml"/><Relationship Id="rId4" Type="http://schemas.openxmlformats.org/officeDocument/2006/relationships/chart" Target="../charts/chart3.xml"/><Relationship Id="rId9" Type="http://schemas.openxmlformats.org/officeDocument/2006/relationships/diagramData" Target="../diagrams/data1.xml"/><Relationship Id="rId14" Type="http://schemas.openxmlformats.org/officeDocument/2006/relationships/diagramData" Target="../diagrams/data2.xml"/><Relationship Id="rId22" Type="http://schemas.openxmlformats.org/officeDocument/2006/relationships/diagramColors" Target="../diagrams/colors3.xml"/><Relationship Id="rId27" Type="http://schemas.openxmlformats.org/officeDocument/2006/relationships/diagramColors" Target="../diagrams/colors4.xml"/><Relationship Id="rId30" Type="http://schemas.openxmlformats.org/officeDocument/2006/relationships/diagramLayout" Target="../diagrams/layout5.xml"/><Relationship Id="rId35" Type="http://schemas.openxmlformats.org/officeDocument/2006/relationships/diagramLayout" Target="../diagrams/layout6.xml"/><Relationship Id="rId43" Type="http://schemas.microsoft.com/office/2007/relationships/diagramDrawing" Target="../diagrams/drawing7.xml"/><Relationship Id="rId48" Type="http://schemas.microsoft.com/office/2007/relationships/diagramDrawing" Target="../diagrams/drawing8.xml"/><Relationship Id="rId8" Type="http://schemas.openxmlformats.org/officeDocument/2006/relationships/chart" Target="../charts/chart6.xml"/><Relationship Id="rId3" Type="http://schemas.openxmlformats.org/officeDocument/2006/relationships/chart" Target="../charts/chart2.xml"/><Relationship Id="rId12" Type="http://schemas.openxmlformats.org/officeDocument/2006/relationships/diagramColors" Target="../diagrams/colors1.xml"/><Relationship Id="rId17" Type="http://schemas.openxmlformats.org/officeDocument/2006/relationships/diagramColors" Target="../diagrams/colors2.xml"/><Relationship Id="rId25" Type="http://schemas.openxmlformats.org/officeDocument/2006/relationships/diagramLayout" Target="../diagrams/layout4.xml"/><Relationship Id="rId33" Type="http://schemas.microsoft.com/office/2007/relationships/diagramDrawing" Target="../diagrams/drawing5.xml"/><Relationship Id="rId38" Type="http://schemas.microsoft.com/office/2007/relationships/diagramDrawing" Target="../diagrams/drawing6.xml"/><Relationship Id="rId46" Type="http://schemas.openxmlformats.org/officeDocument/2006/relationships/diagramQuickStyle" Target="../diagrams/quickStyle8.xml"/><Relationship Id="rId20" Type="http://schemas.openxmlformats.org/officeDocument/2006/relationships/diagramLayout" Target="../diagrams/layout3.xml"/><Relationship Id="rId41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2D00D8-22F8-794D-6181-CA45ACC6D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3934-B4B4-FC4C-952C-8D50E68A9EDA}" type="datetime1">
              <a:rPr lang="en-US" smtClean="0"/>
              <a:t>9/23/25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7FDB63-33F0-F11A-0E1F-29B143F1F170}"/>
              </a:ext>
            </a:extLst>
          </p:cNvPr>
          <p:cNvSpPr txBox="1">
            <a:spLocks/>
          </p:cNvSpPr>
          <p:nvPr/>
        </p:nvSpPr>
        <p:spPr>
          <a:xfrm>
            <a:off x="914400" y="906079"/>
            <a:ext cx="15279228" cy="1292662"/>
          </a:xfrm>
          <a:prstGeom prst="rect">
            <a:avLst/>
          </a:prstGeom>
        </p:spPr>
        <p:txBody>
          <a:bodyPr wrap="square" lIns="228600" tIns="152400" rIns="231648" bIns="152400">
            <a:spAutoFit/>
          </a:bodyPr>
          <a:lstStyle>
            <a:lvl1pPr algn="l" defTabSz="32917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84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400" dirty="0"/>
              <a:t>Academic Research Poster Template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B330EF9-64E6-3F9F-7775-47F6C735505B}"/>
              </a:ext>
            </a:extLst>
          </p:cNvPr>
          <p:cNvSpPr txBox="1">
            <a:spLocks/>
          </p:cNvSpPr>
          <p:nvPr/>
        </p:nvSpPr>
        <p:spPr>
          <a:xfrm>
            <a:off x="914400" y="2117455"/>
            <a:ext cx="15231251" cy="923330"/>
          </a:xfrm>
          <a:prstGeom prst="rect">
            <a:avLst/>
          </a:prstGeom>
        </p:spPr>
        <p:txBody>
          <a:bodyPr wrap="square" lIns="228600" tIns="152400" rIns="231648" bIns="152400">
            <a:spAutoFit/>
          </a:bodyPr>
          <a:lstStyle>
            <a:lvl1pPr marL="822939" indent="-822939" algn="l" defTabSz="3291758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1pPr>
            <a:lvl2pPr marL="2468818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2pPr>
            <a:lvl3pPr marL="4114697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3pPr>
            <a:lvl4pPr marL="5760576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4pPr>
            <a:lvl5pPr marL="7406455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5pPr>
            <a:lvl6pPr marL="9052334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213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091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89970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000" dirty="0">
                <a:latin typeface="Aptos Light" panose="020B0004020202020204" pitchFamily="34" charset="0"/>
              </a:rPr>
              <a:t>Subtitle for Academic Research Poster (36x24 inches)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CEE099F-50D9-354E-EBC9-832979CC6607}"/>
              </a:ext>
            </a:extLst>
          </p:cNvPr>
          <p:cNvSpPr txBox="1">
            <a:spLocks/>
          </p:cNvSpPr>
          <p:nvPr/>
        </p:nvSpPr>
        <p:spPr>
          <a:xfrm>
            <a:off x="914400" y="2996431"/>
            <a:ext cx="15240000" cy="677108"/>
          </a:xfrm>
          <a:prstGeom prst="rect">
            <a:avLst/>
          </a:prstGeom>
        </p:spPr>
        <p:txBody>
          <a:bodyPr vert="horz" wrap="square" lIns="228600" tIns="152400" rIns="231648" bIns="152400" rtlCol="0" anchor="t" anchorCtr="0">
            <a:spAutoFit/>
          </a:bodyPr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i="1" dirty="0">
                <a:solidFill>
                  <a:schemeClr val="accent3"/>
                </a:solidFill>
                <a:latin typeface="Aptos" panose="020B0004020202020204" pitchFamily="34" charset="0"/>
              </a:rPr>
              <a:t>Your names and the names of the people who contributed to this presentation.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61E81-451E-4374-02F0-2F64869202F3}"/>
              </a:ext>
            </a:extLst>
          </p:cNvPr>
          <p:cNvSpPr txBox="1"/>
          <p:nvPr/>
        </p:nvSpPr>
        <p:spPr>
          <a:xfrm>
            <a:off x="914400" y="4592843"/>
            <a:ext cx="7306450" cy="923330"/>
          </a:xfrm>
          <a:prstGeom prst="rect">
            <a:avLst/>
          </a:prstGeom>
          <a:noFill/>
        </p:spPr>
        <p:txBody>
          <a:bodyPr wrap="square" lIns="228600" tIns="152400" rIns="231648" bIns="152400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+mj-lt"/>
              </a:rPr>
              <a:t>Paragraph Head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514258-651B-0380-6E76-BCB365F6FBE2}"/>
              </a:ext>
            </a:extLst>
          </p:cNvPr>
          <p:cNvSpPr txBox="1"/>
          <p:nvPr/>
        </p:nvSpPr>
        <p:spPr>
          <a:xfrm>
            <a:off x="914400" y="11596612"/>
            <a:ext cx="7315200" cy="800219"/>
          </a:xfrm>
          <a:prstGeom prst="rect">
            <a:avLst/>
          </a:prstGeom>
          <a:noFill/>
        </p:spPr>
        <p:txBody>
          <a:bodyPr wrap="square" lIns="228600" tIns="152400" rIns="231648" bIns="152400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+mj-lt"/>
              </a:rPr>
              <a:t>Paragraph Subhead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B3F21-4C40-6DC7-43C2-DEDE96751F6E}"/>
              </a:ext>
            </a:extLst>
          </p:cNvPr>
          <p:cNvSpPr txBox="1"/>
          <p:nvPr/>
        </p:nvSpPr>
        <p:spPr>
          <a:xfrm>
            <a:off x="914400" y="5310016"/>
            <a:ext cx="7315198" cy="6340197"/>
          </a:xfrm>
          <a:prstGeom prst="rect">
            <a:avLst/>
          </a:prstGeom>
          <a:noFill/>
        </p:spPr>
        <p:txBody>
          <a:bodyPr wrap="square" lIns="228600" tIns="152400" rIns="231648" bIns="152400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latin typeface="Aptos" panose="020B0004020202020204" pitchFamily="34" charset="0"/>
              </a:rPr>
              <a:t>Body copy. </a:t>
            </a:r>
            <a:r>
              <a:rPr lang="en-US" sz="2800" dirty="0" err="1">
                <a:latin typeface="Aptos" panose="020B0004020202020204" pitchFamily="34" charset="0"/>
              </a:rPr>
              <a:t>Equam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repudae</a:t>
            </a:r>
            <a:r>
              <a:rPr lang="en-US" sz="2800" dirty="0">
                <a:latin typeface="Aptos" panose="020B0004020202020204" pitchFamily="34" charset="0"/>
              </a:rPr>
              <a:t> non </a:t>
            </a:r>
            <a:r>
              <a:rPr lang="en-US" sz="2800" dirty="0" err="1">
                <a:latin typeface="Aptos" panose="020B0004020202020204" pitchFamily="34" charset="0"/>
              </a:rPr>
              <a:t>cullendi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beaturit</a:t>
            </a:r>
            <a:r>
              <a:rPr lang="en-US" sz="2800" dirty="0">
                <a:latin typeface="Aptos" panose="020B0004020202020204" pitchFamily="34" charset="0"/>
              </a:rPr>
              <a:t>, </a:t>
            </a:r>
            <a:r>
              <a:rPr lang="en-US" sz="2800" dirty="0" err="1">
                <a:latin typeface="Aptos" panose="020B0004020202020204" pitchFamily="34" charset="0"/>
              </a:rPr>
              <a:t>opta</a:t>
            </a:r>
            <a:r>
              <a:rPr lang="en-US" sz="2800" dirty="0">
                <a:latin typeface="Aptos" panose="020B0004020202020204" pitchFamily="34" charset="0"/>
              </a:rPr>
              <a:t> commo </a:t>
            </a:r>
            <a:r>
              <a:rPr lang="en-US" sz="2800" dirty="0" err="1">
                <a:latin typeface="Aptos" panose="020B0004020202020204" pitchFamily="34" charset="0"/>
              </a:rPr>
              <a:t>cusamust</a:t>
            </a:r>
            <a:r>
              <a:rPr lang="en-US" sz="2800" dirty="0">
                <a:latin typeface="Aptos" panose="020B0004020202020204" pitchFamily="34" charset="0"/>
              </a:rPr>
              <a:t> et, sit et </a:t>
            </a:r>
            <a:r>
              <a:rPr lang="en-US" sz="2800" dirty="0" err="1">
                <a:latin typeface="Aptos" panose="020B0004020202020204" pitchFamily="34" charset="0"/>
              </a:rPr>
              <a:t>ommod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maximaximi</a:t>
            </a:r>
            <a:r>
              <a:rPr lang="en-US" sz="2800" dirty="0">
                <a:latin typeface="Aptos" panose="020B0004020202020204" pitchFamily="34" charset="0"/>
              </a:rPr>
              <a:t>, </a:t>
            </a:r>
            <a:r>
              <a:rPr lang="en-US" sz="2800" dirty="0" err="1">
                <a:latin typeface="Aptos" panose="020B0004020202020204" pitchFamily="34" charset="0"/>
              </a:rPr>
              <a:t>aut</a:t>
            </a:r>
            <a:r>
              <a:rPr lang="en-US" sz="2800" dirty="0">
                <a:latin typeface="Aptos" panose="020B0004020202020204" pitchFamily="34" charset="0"/>
              </a:rPr>
              <a:t> re </a:t>
            </a:r>
            <a:r>
              <a:rPr lang="en-US" sz="2800" dirty="0" err="1">
                <a:latin typeface="Aptos" panose="020B0004020202020204" pitchFamily="34" charset="0"/>
              </a:rPr>
              <a:t>ommoles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venit</a:t>
            </a:r>
            <a:r>
              <a:rPr lang="en-US" sz="2800" dirty="0">
                <a:latin typeface="Aptos" panose="020B0004020202020204" pitchFamily="34" charset="0"/>
              </a:rPr>
              <a:t> ius, </a:t>
            </a:r>
            <a:r>
              <a:rPr lang="en-US" sz="2800" dirty="0" err="1">
                <a:latin typeface="Aptos" panose="020B0004020202020204" pitchFamily="34" charset="0"/>
              </a:rPr>
              <a:t>occus</a:t>
            </a:r>
            <a:r>
              <a:rPr lang="en-US" sz="2800" dirty="0">
                <a:latin typeface="Aptos" panose="020B0004020202020204" pitchFamily="34" charset="0"/>
              </a:rPr>
              <a:t>, </a:t>
            </a:r>
            <a:r>
              <a:rPr lang="en-US" sz="2800" dirty="0" err="1">
                <a:latin typeface="Aptos" panose="020B0004020202020204" pitchFamily="34" charset="0"/>
              </a:rPr>
              <a:t>elessi</a:t>
            </a:r>
            <a:r>
              <a:rPr lang="en-US" sz="2800" dirty="0">
                <a:latin typeface="Aptos" panose="020B0004020202020204" pitchFamily="34" charset="0"/>
              </a:rPr>
              <a:t> nis </a:t>
            </a:r>
            <a:r>
              <a:rPr lang="en-US" sz="2800" dirty="0" err="1">
                <a:latin typeface="Aptos" panose="020B0004020202020204" pitchFamily="34" charset="0"/>
              </a:rPr>
              <a:t>eosae</a:t>
            </a:r>
            <a:r>
              <a:rPr lang="en-US" sz="2800" dirty="0">
                <a:latin typeface="Aptos" panose="020B0004020202020204" pitchFamily="34" charset="0"/>
              </a:rPr>
              <a:t> qui sum </a:t>
            </a:r>
            <a:r>
              <a:rPr lang="en-US" sz="2800" dirty="0" err="1">
                <a:latin typeface="Aptos" panose="020B0004020202020204" pitchFamily="34" charset="0"/>
              </a:rPr>
              <a:t>sumquisti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dusamendis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derum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ut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apelia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exeribus</a:t>
            </a:r>
            <a:r>
              <a:rPr lang="en-US" sz="2800" dirty="0">
                <a:latin typeface="Aptos" panose="020B0004020202020204" pitchFamily="34" charset="0"/>
              </a:rPr>
              <a:t> es </a:t>
            </a:r>
            <a:r>
              <a:rPr lang="en-US" sz="2800" dirty="0" err="1">
                <a:latin typeface="Aptos" panose="020B0004020202020204" pitchFamily="34" charset="0"/>
              </a:rPr>
              <a:t>miliquidi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dios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por</a:t>
            </a:r>
            <a:r>
              <a:rPr lang="en-US" sz="2800" dirty="0">
                <a:latin typeface="Aptos" panose="020B0004020202020204" pitchFamily="34" charset="0"/>
              </a:rPr>
              <a:t> ad et </a:t>
            </a:r>
            <a:r>
              <a:rPr lang="en-US" sz="2800" dirty="0" err="1">
                <a:latin typeface="Aptos" panose="020B0004020202020204" pitchFamily="34" charset="0"/>
              </a:rPr>
              <a:t>odis</a:t>
            </a:r>
            <a:r>
              <a:rPr lang="en-US" sz="2800" dirty="0">
                <a:latin typeface="Aptos" panose="020B0004020202020204" pitchFamily="34" charset="0"/>
              </a:rPr>
              <a:t> most, </a:t>
            </a:r>
            <a:r>
              <a:rPr lang="en-US" sz="2800" dirty="0" err="1">
                <a:latin typeface="Aptos" panose="020B0004020202020204" pitchFamily="34" charset="0"/>
              </a:rPr>
              <a:t>nimperibus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eossit</a:t>
            </a:r>
            <a:r>
              <a:rPr lang="en-US" sz="2800" dirty="0">
                <a:latin typeface="Aptos" panose="020B0004020202020204" pitchFamily="34" charset="0"/>
              </a:rPr>
              <a:t> voles </a:t>
            </a:r>
            <a:r>
              <a:rPr lang="en-US" sz="2800" dirty="0" err="1">
                <a:latin typeface="Aptos" panose="020B0004020202020204" pitchFamily="34" charset="0"/>
              </a:rPr>
              <a:t>aut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omnihit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laborem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ratatqui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aborem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voluptatem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facerum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latqui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deribus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voloraeped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magnistrunt</a:t>
            </a:r>
            <a:r>
              <a:rPr lang="en-US" sz="2800" dirty="0">
                <a:latin typeface="Aptos" panose="020B0004020202020204" pitchFamily="34" charset="0"/>
              </a:rPr>
              <a:t> vitas </a:t>
            </a:r>
            <a:r>
              <a:rPr lang="en-US" sz="2800" dirty="0" err="1">
                <a:latin typeface="Aptos" panose="020B0004020202020204" pitchFamily="34" charset="0"/>
              </a:rPr>
              <a:t>eum</a:t>
            </a:r>
            <a:r>
              <a:rPr lang="en-US" sz="2800" dirty="0">
                <a:latin typeface="Aptos" panose="020B0004020202020204" pitchFamily="34" charset="0"/>
              </a:rPr>
              <a:t> sed </a:t>
            </a:r>
            <a:r>
              <a:rPr lang="en-US" sz="2800" dirty="0" err="1">
                <a:latin typeface="Aptos" panose="020B0004020202020204" pitchFamily="34" charset="0"/>
              </a:rPr>
              <a:t>utam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earia</a:t>
            </a:r>
            <a:r>
              <a:rPr lang="en-US" sz="2800" dirty="0">
                <a:latin typeface="Aptos" panose="020B0004020202020204" pitchFamily="34" charset="0"/>
              </a:rPr>
              <a:t> que </a:t>
            </a:r>
            <a:r>
              <a:rPr lang="en-US" sz="2800" dirty="0" err="1">
                <a:latin typeface="Aptos" panose="020B0004020202020204" pitchFamily="34" charset="0"/>
              </a:rPr>
              <a:t>pressuntur</a:t>
            </a:r>
            <a:r>
              <a:rPr lang="en-US" sz="2800" dirty="0">
                <a:latin typeface="Aptos" panose="020B0004020202020204" pitchFamily="34" charset="0"/>
              </a:rPr>
              <a:t>, </a:t>
            </a:r>
            <a:r>
              <a:rPr lang="en-US" sz="2800" dirty="0" err="1">
                <a:latin typeface="Aptos" panose="020B0004020202020204" pitchFamily="34" charset="0"/>
              </a:rPr>
              <a:t>conestorem</a:t>
            </a:r>
            <a:r>
              <a:rPr lang="en-US" sz="2800" dirty="0">
                <a:latin typeface="Aptos" panose="020B0004020202020204" pitchFamily="34" charset="0"/>
              </a:rPr>
              <a:t> res alit </a:t>
            </a:r>
            <a:r>
              <a:rPr lang="en-US" sz="2800" dirty="0" err="1">
                <a:latin typeface="Aptos" panose="020B0004020202020204" pitchFamily="34" charset="0"/>
              </a:rPr>
              <a:t>volorro</a:t>
            </a:r>
            <a:r>
              <a:rPr lang="en-US" sz="2800" dirty="0">
                <a:latin typeface="Aptos" panose="020B0004020202020204" pitchFamily="34" charset="0"/>
              </a:rPr>
              <a:t> et </a:t>
            </a:r>
            <a:r>
              <a:rPr lang="en-US" sz="2800" dirty="0" err="1">
                <a:latin typeface="Aptos" panose="020B0004020202020204" pitchFamily="34" charset="0"/>
              </a:rPr>
              <a:t>venis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dolecepelici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cuptatur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rero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verferit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nonsequam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aut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veriae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plandae</a:t>
            </a:r>
            <a:r>
              <a:rPr lang="en-US" sz="2800" dirty="0">
                <a:latin typeface="Aptos" panose="020B0004020202020204" pitchFamily="34" charset="0"/>
              </a:rPr>
              <a:t> sit imus </a:t>
            </a:r>
            <a:r>
              <a:rPr lang="en-US" sz="2800" dirty="0" err="1">
                <a:latin typeface="Aptos" panose="020B0004020202020204" pitchFamily="34" charset="0"/>
              </a:rPr>
              <a:t>eaque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nam</a:t>
            </a:r>
            <a:r>
              <a:rPr lang="en-US" sz="2800" dirty="0">
                <a:latin typeface="Aptos" panose="020B0004020202020204" pitchFamily="34" charset="0"/>
              </a:rPr>
              <a:t> soles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6D63D-B861-3211-D3C2-4020758761AE}"/>
              </a:ext>
            </a:extLst>
          </p:cNvPr>
          <p:cNvSpPr txBox="1"/>
          <p:nvPr/>
        </p:nvSpPr>
        <p:spPr>
          <a:xfrm>
            <a:off x="8839202" y="11343771"/>
            <a:ext cx="7315198" cy="8925520"/>
          </a:xfrm>
          <a:prstGeom prst="rect">
            <a:avLst/>
          </a:prstGeom>
          <a:noFill/>
        </p:spPr>
        <p:txBody>
          <a:bodyPr wrap="square" lIns="228600" tIns="152400" rIns="231648" bIns="152400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latin typeface="Aptos" panose="020B0004020202020204" pitchFamily="34" charset="0"/>
              </a:rPr>
              <a:t>Body copy. Ped es </a:t>
            </a:r>
            <a:r>
              <a:rPr lang="en-US" sz="2800" dirty="0" err="1">
                <a:latin typeface="Aptos" panose="020B0004020202020204" pitchFamily="34" charset="0"/>
              </a:rPr>
              <a:t>sundit</a:t>
            </a:r>
            <a:r>
              <a:rPr lang="en-US" sz="2800" dirty="0">
                <a:latin typeface="Aptos" panose="020B0004020202020204" pitchFamily="34" charset="0"/>
              </a:rPr>
              <a:t>, es </a:t>
            </a:r>
            <a:r>
              <a:rPr lang="en-US" sz="2800" dirty="0" err="1">
                <a:latin typeface="Aptos" panose="020B0004020202020204" pitchFamily="34" charset="0"/>
              </a:rPr>
              <a:t>molorec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umquibere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volore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voluptas</a:t>
            </a:r>
            <a:r>
              <a:rPr lang="en-US" sz="2800" dirty="0">
                <a:latin typeface="Aptos" panose="020B0004020202020204" pitchFamily="34" charset="0"/>
              </a:rPr>
              <a:t> quo </a:t>
            </a:r>
            <a:r>
              <a:rPr lang="en-US" sz="2800" dirty="0" err="1">
                <a:latin typeface="Aptos" panose="020B0004020202020204" pitchFamily="34" charset="0"/>
              </a:rPr>
              <a:t>delent</a:t>
            </a:r>
            <a:r>
              <a:rPr lang="en-US" sz="2800" dirty="0">
                <a:latin typeface="Aptos" panose="020B0004020202020204" pitchFamily="34" charset="0"/>
              </a:rPr>
              <a:t> od </a:t>
            </a:r>
            <a:r>
              <a:rPr lang="en-US" sz="2800" dirty="0" err="1">
                <a:latin typeface="Aptos" panose="020B0004020202020204" pitchFamily="34" charset="0"/>
              </a:rPr>
              <a:t>utentio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conetur</a:t>
            </a:r>
            <a:r>
              <a:rPr lang="en-US" sz="2800" dirty="0">
                <a:latin typeface="Aptos" panose="020B0004020202020204" pitchFamily="34" charset="0"/>
              </a:rPr>
              <a:t> sit </a:t>
            </a:r>
            <a:r>
              <a:rPr lang="en-US" sz="2800" dirty="0" err="1">
                <a:latin typeface="Aptos" panose="020B0004020202020204" pitchFamily="34" charset="0"/>
              </a:rPr>
              <a:t>estoreheni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tet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poreris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mollant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volutas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ventiam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voluptatis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idis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doluptatempe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volorum</a:t>
            </a:r>
            <a:r>
              <a:rPr lang="en-US" sz="2800" dirty="0">
                <a:latin typeface="Aptos" panose="020B0004020202020204" pitchFamily="34" charset="0"/>
              </a:rPr>
              <a:t> que </a:t>
            </a:r>
            <a:r>
              <a:rPr lang="en-US" sz="2800" dirty="0" err="1">
                <a:latin typeface="Aptos" panose="020B0004020202020204" pitchFamily="34" charset="0"/>
              </a:rPr>
              <a:t>eture</a:t>
            </a:r>
            <a:r>
              <a:rPr lang="en-US" sz="2800" dirty="0">
                <a:latin typeface="Aptos" panose="020B0004020202020204" pitchFamily="34" charset="0"/>
              </a:rPr>
              <a:t> num </a:t>
            </a:r>
            <a:r>
              <a:rPr lang="en-US" sz="2800" dirty="0" err="1">
                <a:latin typeface="Aptos" panose="020B0004020202020204" pitchFamily="34" charset="0"/>
              </a:rPr>
              <a:t>quae</a:t>
            </a:r>
            <a:r>
              <a:rPr lang="en-US" sz="2800" dirty="0">
                <a:latin typeface="Aptos" panose="020B0004020202020204" pitchFamily="34" charset="0"/>
              </a:rPr>
              <a:t> pe </a:t>
            </a:r>
            <a:r>
              <a:rPr lang="en-US" sz="2800" dirty="0" err="1">
                <a:latin typeface="Aptos" panose="020B0004020202020204" pitchFamily="34" charset="0"/>
              </a:rPr>
              <a:t>sapit</a:t>
            </a:r>
            <a:r>
              <a:rPr lang="en-US" sz="2800" dirty="0">
                <a:latin typeface="Aptos" panose="020B0004020202020204" pitchFamily="34" charset="0"/>
              </a:rPr>
              <a:t> lant et </a:t>
            </a:r>
            <a:r>
              <a:rPr lang="en-US" sz="2800" dirty="0" err="1">
                <a:latin typeface="Aptos" panose="020B0004020202020204" pitchFamily="34" charset="0"/>
              </a:rPr>
              <a:t>apis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nat</a:t>
            </a:r>
            <a:r>
              <a:rPr lang="en-US" sz="2800" dirty="0">
                <a:latin typeface="Aptos" panose="020B0004020202020204" pitchFamily="34" charset="0"/>
              </a:rPr>
              <a:t> ad </a:t>
            </a:r>
            <a:r>
              <a:rPr lang="en-US" sz="2800" dirty="0" err="1">
                <a:latin typeface="Aptos" panose="020B0004020202020204" pitchFamily="34" charset="0"/>
              </a:rPr>
              <a:t>ut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ea</a:t>
            </a:r>
            <a:r>
              <a:rPr lang="en-US" sz="2800" dirty="0">
                <a:latin typeface="Aptos" panose="020B0004020202020204" pitchFamily="34" charset="0"/>
              </a:rPr>
              <a:t> des </a:t>
            </a:r>
            <a:r>
              <a:rPr lang="en-US" sz="2800" dirty="0" err="1">
                <a:latin typeface="Aptos" panose="020B0004020202020204" pitchFamily="34" charset="0"/>
              </a:rPr>
              <a:t>explam</a:t>
            </a:r>
            <a:r>
              <a:rPr lang="en-US" sz="2800" dirty="0">
                <a:latin typeface="Aptos" panose="020B0004020202020204" pitchFamily="34" charset="0"/>
              </a:rPr>
              <a:t> nis </a:t>
            </a:r>
            <a:r>
              <a:rPr lang="en-US" sz="2800" dirty="0" err="1">
                <a:latin typeface="Aptos" panose="020B0004020202020204" pitchFamily="34" charset="0"/>
              </a:rPr>
              <a:t>ilitatq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uaeriorro</a:t>
            </a:r>
            <a:r>
              <a:rPr lang="en-US" sz="2800" dirty="0">
                <a:latin typeface="Aptos" panose="020B0004020202020204" pitchFamily="34" charset="0"/>
              </a:rPr>
              <a:t> blab int </a:t>
            </a:r>
            <a:r>
              <a:rPr lang="en-US" sz="2800" dirty="0" err="1">
                <a:latin typeface="Aptos" panose="020B0004020202020204" pitchFamily="34" charset="0"/>
              </a:rPr>
              <a:t>vernam</a:t>
            </a:r>
            <a:r>
              <a:rPr lang="en-US" sz="2800" dirty="0">
                <a:latin typeface="Aptos" panose="020B0004020202020204" pitchFamily="34" charset="0"/>
              </a:rPr>
              <a:t>, </a:t>
            </a:r>
            <a:r>
              <a:rPr lang="en-US" sz="2800" dirty="0" err="1">
                <a:latin typeface="Aptos" panose="020B0004020202020204" pitchFamily="34" charset="0"/>
              </a:rPr>
              <a:t>quis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dolupta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tquunt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remporro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consectem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quibeaquam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sita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voluptas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aut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viderrum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sitibus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dandessunt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venis</a:t>
            </a:r>
            <a:r>
              <a:rPr lang="en-US" sz="2800" dirty="0">
                <a:latin typeface="Aptos" panose="020B0004020202020204" pitchFamily="34" charset="0"/>
              </a:rPr>
              <a:t> di to </a:t>
            </a:r>
            <a:r>
              <a:rPr lang="en-US" sz="2800" dirty="0" err="1">
                <a:latin typeface="Aptos" panose="020B0004020202020204" pitchFamily="34" charset="0"/>
              </a:rPr>
              <a:t>omnis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sant</a:t>
            </a:r>
            <a:r>
              <a:rPr lang="en-US" sz="2800" dirty="0">
                <a:latin typeface="Aptos" panose="020B0004020202020204" pitchFamily="34" charset="0"/>
              </a:rPr>
              <a:t> ant accus </a:t>
            </a:r>
            <a:r>
              <a:rPr lang="en-US" sz="2800" dirty="0" err="1">
                <a:latin typeface="Aptos" panose="020B0004020202020204" pitchFamily="34" charset="0"/>
              </a:rPr>
              <a:t>vendam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nimin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corioss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equatium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evellor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eprorporum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sitestr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umquodi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assimpe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cullis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accaerum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facepta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coriatet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ulparum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quiatet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aspistibusa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eos</a:t>
            </a:r>
            <a:r>
              <a:rPr lang="en-US" sz="2800" dirty="0">
                <a:latin typeface="Aptos" panose="020B0004020202020204" pitchFamily="34" charset="0"/>
              </a:rPr>
              <a:t> ab </a:t>
            </a:r>
            <a:r>
              <a:rPr lang="en-US" sz="2800" dirty="0" err="1">
                <a:latin typeface="Aptos" panose="020B0004020202020204" pitchFamily="34" charset="0"/>
              </a:rPr>
              <a:t>ipient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hitis</a:t>
            </a:r>
            <a:r>
              <a:rPr lang="en-US" sz="2800" dirty="0">
                <a:latin typeface="Aptos" panose="020B0004020202020204" pitchFamily="34" charset="0"/>
              </a:rPr>
              <a:t> sim </a:t>
            </a:r>
            <a:r>
              <a:rPr lang="en-US" sz="2800" dirty="0" err="1">
                <a:latin typeface="Aptos" panose="020B0004020202020204" pitchFamily="34" charset="0"/>
              </a:rPr>
              <a:t>nati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beatur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si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aliquides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consequ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osandandi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quatect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empersp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erferum</a:t>
            </a:r>
            <a:r>
              <a:rPr lang="en-US" sz="2800" dirty="0">
                <a:latin typeface="Aptos" panose="020B0004020202020204" pitchFamily="34" charset="0"/>
              </a:rPr>
              <a:t> que </a:t>
            </a:r>
            <a:r>
              <a:rPr lang="en-US" sz="2800" dirty="0" err="1">
                <a:latin typeface="Aptos" panose="020B0004020202020204" pitchFamily="34" charset="0"/>
              </a:rPr>
              <a:t>alignih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illorep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udiossim</a:t>
            </a:r>
            <a:r>
              <a:rPr lang="en-US" sz="2800" dirty="0">
                <a:latin typeface="Aptos" panose="020B0004020202020204" pitchFamily="34" charset="0"/>
              </a:rPr>
              <a:t> qui </a:t>
            </a:r>
            <a:r>
              <a:rPr lang="en-US" sz="2800" dirty="0" err="1">
                <a:latin typeface="Aptos" panose="020B0004020202020204" pitchFamily="34" charset="0"/>
              </a:rPr>
              <a:t>dus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dolupta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quist</a:t>
            </a:r>
            <a:r>
              <a:rPr lang="en-US" sz="2800" dirty="0">
                <a:latin typeface="Aptos" panose="020B0004020202020204" pitchFamily="34" charset="0"/>
              </a:rPr>
              <a:t>, </a:t>
            </a:r>
            <a:r>
              <a:rPr lang="en-US" sz="2800" dirty="0" err="1">
                <a:latin typeface="Aptos" panose="020B0004020202020204" pitchFamily="34" charset="0"/>
              </a:rPr>
              <a:t>nos</a:t>
            </a:r>
            <a:r>
              <a:rPr lang="en-US" sz="2800" dirty="0">
                <a:latin typeface="Aptos" panose="020B0004020202020204" pitchFamily="34" charset="0"/>
              </a:rPr>
              <a:t> nobis et </a:t>
            </a:r>
            <a:r>
              <a:rPr lang="en-US" sz="2800" dirty="0" err="1">
                <a:latin typeface="Aptos" panose="020B0004020202020204" pitchFamily="34" charset="0"/>
              </a:rPr>
              <a:t>excero</a:t>
            </a:r>
            <a:r>
              <a:rPr lang="en-US" sz="2800" dirty="0">
                <a:latin typeface="Aptos" panose="020B0004020202020204" pitchFamily="34" charset="0"/>
              </a:rPr>
              <a:t> con pe </a:t>
            </a:r>
            <a:r>
              <a:rPr lang="en-US" sz="2800" dirty="0" err="1">
                <a:latin typeface="Aptos" panose="020B0004020202020204" pitchFamily="34" charset="0"/>
              </a:rPr>
              <a:t>porita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doluptinus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molore</a:t>
            </a:r>
            <a:r>
              <a:rPr lang="en-US" sz="2800" dirty="0">
                <a:latin typeface="Aptos" panose="020B0004020202020204" pitchFamily="34" charset="0"/>
              </a:rPr>
              <a:t>, </a:t>
            </a:r>
            <a:r>
              <a:rPr lang="en-US" sz="2800" dirty="0" err="1">
                <a:latin typeface="Aptos" panose="020B0004020202020204" pitchFamily="34" charset="0"/>
              </a:rPr>
              <a:t>vernatessus</a:t>
            </a:r>
            <a:r>
              <a:rPr lang="en-US" sz="2800" dirty="0">
                <a:latin typeface="Aptos" panose="020B0004020202020204" pitchFamily="34" charset="0"/>
              </a:rPr>
              <a:t>, sunt </a:t>
            </a:r>
            <a:r>
              <a:rPr lang="en-US" sz="2800" dirty="0" err="1">
                <a:latin typeface="Aptos" panose="020B0004020202020204" pitchFamily="34" charset="0"/>
              </a:rPr>
              <a:t>im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dolestio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quiatquo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dolorep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erestis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ventios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siment</a:t>
            </a:r>
            <a:r>
              <a:rPr lang="en-US" sz="2800" dirty="0">
                <a:latin typeface="Aptos" panose="020B0004020202020204" pitchFamily="34" charset="0"/>
              </a:rPr>
              <a:t>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E784F44-B1B3-5753-A6B8-D094B21B0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228678"/>
              </p:ext>
            </p:extLst>
          </p:nvPr>
        </p:nvGraphicFramePr>
        <p:xfrm>
          <a:off x="914400" y="14967284"/>
          <a:ext cx="7353300" cy="5149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25">
                  <a:extLst>
                    <a:ext uri="{9D8B030D-6E8A-4147-A177-3AD203B41FA5}">
                      <a16:colId xmlns:a16="http://schemas.microsoft.com/office/drawing/2014/main" val="949716207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44392023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863474445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973965750"/>
                    </a:ext>
                  </a:extLst>
                </a:gridCol>
              </a:tblGrid>
              <a:tr h="1270272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60" b="1" i="0" dirty="0">
                          <a:latin typeface="Aptos" panose="020B0004020202020204" pitchFamily="34" charset="0"/>
                        </a:rPr>
                        <a:t>Sample Table</a:t>
                      </a:r>
                    </a:p>
                  </a:txBody>
                  <a:tcPr marT="91440" marB="91440"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41426" marR="41426" marT="20713" marB="20713"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41426" marR="41426" marT="20713" marB="20713"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41426" marR="41426" marT="20713" marB="20713"/>
                </a:tc>
                <a:extLst>
                  <a:ext uri="{0D108BD9-81ED-4DB2-BD59-A6C34878D82A}">
                    <a16:rowId xmlns:a16="http://schemas.microsoft.com/office/drawing/2014/main" val="432431434"/>
                  </a:ext>
                </a:extLst>
              </a:tr>
              <a:tr h="775848"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715204"/>
                  </a:ext>
                </a:extLst>
              </a:tr>
              <a:tr h="775848"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354752"/>
                  </a:ext>
                </a:extLst>
              </a:tr>
              <a:tr h="775848"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507233"/>
                  </a:ext>
                </a:extLst>
              </a:tr>
              <a:tr h="775848"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742463"/>
                  </a:ext>
                </a:extLst>
              </a:tr>
              <a:tr h="775848"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78631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B966908-FAC4-603F-C0C6-776630DE8C04}"/>
              </a:ext>
            </a:extLst>
          </p:cNvPr>
          <p:cNvSpPr txBox="1"/>
          <p:nvPr/>
        </p:nvSpPr>
        <p:spPr>
          <a:xfrm>
            <a:off x="905652" y="12189340"/>
            <a:ext cx="7315198" cy="2031325"/>
          </a:xfrm>
          <a:prstGeom prst="rect">
            <a:avLst/>
          </a:prstGeom>
          <a:noFill/>
        </p:spPr>
        <p:txBody>
          <a:bodyPr wrap="square" lIns="228600" tIns="152400" rIns="231648" bIns="152400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latin typeface="Aptos" panose="020B0004020202020204" pitchFamily="34" charset="0"/>
              </a:rPr>
              <a:t>Body copy. </a:t>
            </a:r>
            <a:r>
              <a:rPr lang="en-US" sz="2800" dirty="0" err="1">
                <a:latin typeface="Aptos" panose="020B0004020202020204" pitchFamily="34" charset="0"/>
              </a:rPr>
              <a:t>Osant</a:t>
            </a:r>
            <a:r>
              <a:rPr lang="en-US" sz="2800" dirty="0">
                <a:latin typeface="Aptos" panose="020B0004020202020204" pitchFamily="34" charset="0"/>
              </a:rPr>
              <a:t> ant accus </a:t>
            </a:r>
            <a:r>
              <a:rPr lang="en-US" sz="2800" dirty="0" err="1">
                <a:latin typeface="Aptos" panose="020B0004020202020204" pitchFamily="34" charset="0"/>
              </a:rPr>
              <a:t>vendam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nimin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corioss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equatium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evellor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eprorporum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sitestr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umquodi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assimpe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cullis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accaerum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facepta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coriatet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ulparum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quiatet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aspistibusa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eos</a:t>
            </a:r>
            <a:r>
              <a:rPr lang="en-US" sz="2800" dirty="0">
                <a:latin typeface="Aptos" panose="020B0004020202020204" pitchFamily="34" charset="0"/>
              </a:rPr>
              <a:t> ab.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07DA340-F9A6-0C8C-5E49-05137DB438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114093"/>
              </p:ext>
            </p:extLst>
          </p:nvPr>
        </p:nvGraphicFramePr>
        <p:xfrm>
          <a:off x="8839202" y="4703821"/>
          <a:ext cx="7306450" cy="6340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4FAED8B-5530-311E-8E16-DF91B7F952F2}"/>
              </a:ext>
            </a:extLst>
          </p:cNvPr>
          <p:cNvSpPr txBox="1"/>
          <p:nvPr/>
        </p:nvSpPr>
        <p:spPr>
          <a:xfrm>
            <a:off x="16772750" y="1709030"/>
            <a:ext cx="7315198" cy="5909310"/>
          </a:xfrm>
          <a:prstGeom prst="rect">
            <a:avLst/>
          </a:prstGeom>
          <a:noFill/>
        </p:spPr>
        <p:txBody>
          <a:bodyPr wrap="square" lIns="228600" tIns="152400" rIns="231648" bIns="152400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latin typeface="Aptos" panose="020B0004020202020204" pitchFamily="34" charset="0"/>
              </a:rPr>
              <a:t>Body copy. Alit </a:t>
            </a:r>
            <a:r>
              <a:rPr lang="en-US" sz="2800" dirty="0" err="1">
                <a:latin typeface="Aptos" panose="020B0004020202020204" pitchFamily="34" charset="0"/>
              </a:rPr>
              <a:t>ame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dellame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ditem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nimpedipsa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inus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aribeat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iusamus</a:t>
            </a:r>
            <a:r>
              <a:rPr lang="en-US" sz="2800" dirty="0">
                <a:latin typeface="Aptos" panose="020B0004020202020204" pitchFamily="34" charset="0"/>
              </a:rPr>
              <a:t> di </a:t>
            </a:r>
            <a:r>
              <a:rPr lang="en-US" sz="2800" dirty="0" err="1">
                <a:latin typeface="Aptos" panose="020B0004020202020204" pitchFamily="34" charset="0"/>
              </a:rPr>
              <a:t>beratque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pellant</a:t>
            </a:r>
            <a:r>
              <a:rPr lang="en-US" sz="2800" dirty="0">
                <a:latin typeface="Aptos" panose="020B0004020202020204" pitchFamily="34" charset="0"/>
              </a:rPr>
              <a:t>, </a:t>
            </a:r>
            <a:r>
              <a:rPr lang="en-US" sz="2800" dirty="0" err="1">
                <a:latin typeface="Aptos" panose="020B0004020202020204" pitchFamily="34" charset="0"/>
              </a:rPr>
              <a:t>si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idere</a:t>
            </a:r>
            <a:r>
              <a:rPr lang="en-US" sz="2800" dirty="0">
                <a:latin typeface="Aptos" panose="020B0004020202020204" pitchFamily="34" charset="0"/>
              </a:rPr>
              <a:t>, </a:t>
            </a:r>
            <a:r>
              <a:rPr lang="en-US" sz="2800" dirty="0" err="1">
                <a:latin typeface="Aptos" panose="020B0004020202020204" pitchFamily="34" charset="0"/>
              </a:rPr>
              <a:t>corehen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disquae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quam</a:t>
            </a:r>
            <a:r>
              <a:rPr lang="en-US" sz="2800" dirty="0">
                <a:latin typeface="Aptos" panose="020B0004020202020204" pitchFamily="34" charset="0"/>
              </a:rPr>
              <a:t> ex </a:t>
            </a:r>
            <a:r>
              <a:rPr lang="en-US" sz="2800" dirty="0" err="1">
                <a:latin typeface="Aptos" panose="020B0004020202020204" pitchFamily="34" charset="0"/>
              </a:rPr>
              <a:t>etus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quia</a:t>
            </a:r>
            <a:r>
              <a:rPr lang="en-US" sz="2800" dirty="0">
                <a:latin typeface="Aptos" panose="020B0004020202020204" pitchFamily="34" charset="0"/>
              </a:rPr>
              <a:t> plicae et </a:t>
            </a:r>
            <a:r>
              <a:rPr lang="en-US" sz="2800" dirty="0" err="1">
                <a:latin typeface="Aptos" panose="020B0004020202020204" pitchFamily="34" charset="0"/>
              </a:rPr>
              <a:t>andel</a:t>
            </a:r>
            <a:r>
              <a:rPr lang="en-US" sz="2800" dirty="0">
                <a:latin typeface="Aptos" panose="020B0004020202020204" pitchFamily="34" charset="0"/>
              </a:rPr>
              <a:t> id </a:t>
            </a:r>
            <a:r>
              <a:rPr lang="en-US" sz="2800" dirty="0" err="1">
                <a:latin typeface="Aptos" panose="020B0004020202020204" pitchFamily="34" charset="0"/>
              </a:rPr>
              <a:t>quibusd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andipis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eos</a:t>
            </a:r>
            <a:r>
              <a:rPr lang="en-US" sz="2800" dirty="0">
                <a:latin typeface="Aptos" panose="020B0004020202020204" pitchFamily="34" charset="0"/>
              </a:rPr>
              <a:t> rem ad mod </a:t>
            </a:r>
            <a:r>
              <a:rPr lang="en-US" sz="2800" dirty="0" err="1">
                <a:latin typeface="Aptos" panose="020B0004020202020204" pitchFamily="34" charset="0"/>
              </a:rPr>
              <a:t>quam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quis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dolorerum</a:t>
            </a:r>
            <a:r>
              <a:rPr lang="en-US" sz="2800" dirty="0">
                <a:latin typeface="Aptos" panose="020B0004020202020204" pitchFamily="34" charset="0"/>
              </a:rPr>
              <a:t> accus </a:t>
            </a:r>
            <a:r>
              <a:rPr lang="en-US" sz="2800" dirty="0" err="1">
                <a:latin typeface="Aptos" panose="020B0004020202020204" pitchFamily="34" charset="0"/>
              </a:rPr>
              <a:t>renis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dolorest</a:t>
            </a:r>
            <a:r>
              <a:rPr lang="en-US" sz="2800" dirty="0">
                <a:latin typeface="Aptos" panose="020B0004020202020204" pitchFamily="34" charset="0"/>
              </a:rPr>
              <a:t>, </a:t>
            </a:r>
            <a:r>
              <a:rPr lang="en-US" sz="2800" dirty="0" err="1">
                <a:latin typeface="Aptos" panose="020B0004020202020204" pitchFamily="34" charset="0"/>
              </a:rPr>
              <a:t>nessi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tet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dolum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apit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pliam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explitium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apissinusam</a:t>
            </a:r>
            <a:r>
              <a:rPr lang="en-US" sz="2800" dirty="0">
                <a:latin typeface="Aptos" panose="020B0004020202020204" pitchFamily="34" charset="0"/>
              </a:rPr>
              <a:t>, que </a:t>
            </a:r>
            <a:r>
              <a:rPr lang="en-US" sz="2800" dirty="0" err="1">
                <a:latin typeface="Aptos" panose="020B0004020202020204" pitchFamily="34" charset="0"/>
              </a:rPr>
              <a:t>simil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im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iunt</a:t>
            </a:r>
            <a:r>
              <a:rPr lang="en-US" sz="2800" dirty="0">
                <a:latin typeface="Aptos" panose="020B0004020202020204" pitchFamily="34" charset="0"/>
              </a:rPr>
              <a:t>, num </a:t>
            </a:r>
            <a:r>
              <a:rPr lang="en-US" sz="2800" dirty="0" err="1">
                <a:latin typeface="Aptos" panose="020B0004020202020204" pitchFamily="34" charset="0"/>
              </a:rPr>
              <a:t>unt</a:t>
            </a:r>
            <a:r>
              <a:rPr lang="en-US" sz="2800" dirty="0">
                <a:latin typeface="Aptos" panose="020B0004020202020204" pitchFamily="34" charset="0"/>
              </a:rPr>
              <a:t> officium il et </a:t>
            </a:r>
            <a:r>
              <a:rPr lang="en-US" sz="2800" dirty="0" err="1">
                <a:latin typeface="Aptos" panose="020B0004020202020204" pitchFamily="34" charset="0"/>
              </a:rPr>
              <a:t>est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auda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aut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ium</a:t>
            </a:r>
            <a:r>
              <a:rPr lang="en-US" sz="2800" dirty="0">
                <a:latin typeface="Aptos" panose="020B0004020202020204" pitchFamily="34" charset="0"/>
              </a:rPr>
              <a:t>, ne </a:t>
            </a:r>
            <a:r>
              <a:rPr lang="en-US" sz="2800" dirty="0" err="1">
                <a:latin typeface="Aptos" panose="020B0004020202020204" pitchFamily="34" charset="0"/>
              </a:rPr>
              <a:t>eaquiderum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inusaperum</a:t>
            </a:r>
            <a:r>
              <a:rPr lang="en-US" sz="2800" dirty="0">
                <a:latin typeface="Aptos" panose="020B0004020202020204" pitchFamily="34" charset="0"/>
              </a:rPr>
              <a:t> res into cum que </a:t>
            </a:r>
            <a:r>
              <a:rPr lang="en-US" sz="2800" dirty="0" err="1">
                <a:latin typeface="Aptos" panose="020B0004020202020204" pitchFamily="34" charset="0"/>
              </a:rPr>
              <a:t>nulla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erias</a:t>
            </a:r>
            <a:r>
              <a:rPr lang="en-US" sz="2800" dirty="0">
                <a:latin typeface="Aptos" panose="020B0004020202020204" pitchFamily="34" charset="0"/>
              </a:rPr>
              <a:t> et </a:t>
            </a:r>
            <a:r>
              <a:rPr lang="en-US" sz="2800" dirty="0" err="1">
                <a:latin typeface="Aptos" panose="020B0004020202020204" pitchFamily="34" charset="0"/>
              </a:rPr>
              <a:t>laborum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autet</a:t>
            </a:r>
            <a:r>
              <a:rPr lang="en-US" sz="2800" dirty="0">
                <a:latin typeface="Aptos" panose="020B0004020202020204" pitchFamily="34" charset="0"/>
              </a:rPr>
              <a:t>, </a:t>
            </a:r>
            <a:r>
              <a:rPr lang="en-US" sz="2800" dirty="0" err="1">
                <a:latin typeface="Aptos" panose="020B0004020202020204" pitchFamily="34" charset="0"/>
              </a:rPr>
              <a:t>tem</a:t>
            </a:r>
            <a:r>
              <a:rPr lang="en-US" sz="2800" dirty="0">
                <a:latin typeface="Aptos" panose="020B0004020202020204" pitchFamily="34" charset="0"/>
              </a:rPr>
              <a:t> re vent </a:t>
            </a:r>
            <a:r>
              <a:rPr lang="en-US" sz="2800" dirty="0" err="1">
                <a:latin typeface="Aptos" panose="020B0004020202020204" pitchFamily="34" charset="0"/>
              </a:rPr>
              <a:t>laceatur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aligent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offictas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incidis</a:t>
            </a:r>
            <a:r>
              <a:rPr lang="en-US" sz="2800" dirty="0">
                <a:latin typeface="Aptos" panose="020B0004020202020204" pitchFamily="34" charset="0"/>
              </a:rPr>
              <a:t> num que </a:t>
            </a:r>
            <a:r>
              <a:rPr lang="en-US" sz="2800" dirty="0" err="1">
                <a:latin typeface="Aptos" panose="020B0004020202020204" pitchFamily="34" charset="0"/>
              </a:rPr>
              <a:t>dolorro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reritios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alique</a:t>
            </a:r>
            <a:r>
              <a:rPr lang="en-US" sz="2800" dirty="0">
                <a:latin typeface="Aptos" panose="020B0004020202020204" pitchFamily="34" charset="0"/>
              </a:rPr>
              <a:t> pos </a:t>
            </a:r>
            <a:r>
              <a:rPr lang="en-US" sz="2800" dirty="0" err="1">
                <a:latin typeface="Aptos" panose="020B0004020202020204" pitchFamily="34" charset="0"/>
              </a:rPr>
              <a:t>ut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laut</a:t>
            </a:r>
            <a:r>
              <a:rPr lang="en-US" sz="2800" dirty="0">
                <a:latin typeface="Aptos" panose="020B0004020202020204" pitchFamily="34" charset="0"/>
              </a:rPr>
              <a:t> autem </a:t>
            </a:r>
            <a:r>
              <a:rPr lang="en-US" sz="2800" dirty="0" err="1">
                <a:latin typeface="Aptos" panose="020B0004020202020204" pitchFamily="34" charset="0"/>
              </a:rPr>
              <a:t>quatemquat</a:t>
            </a:r>
            <a:r>
              <a:rPr lang="en-US" sz="2800" dirty="0">
                <a:latin typeface="Aptos" panose="020B0004020202020204" pitchFamily="34" charset="0"/>
              </a:rPr>
              <a:t> lam.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553FD-AEB3-DDE2-8F91-3E76AD410837}"/>
              </a:ext>
            </a:extLst>
          </p:cNvPr>
          <p:cNvSpPr txBox="1"/>
          <p:nvPr/>
        </p:nvSpPr>
        <p:spPr>
          <a:xfrm>
            <a:off x="16764000" y="904763"/>
            <a:ext cx="7306450" cy="923330"/>
          </a:xfrm>
          <a:prstGeom prst="rect">
            <a:avLst/>
          </a:prstGeom>
          <a:noFill/>
        </p:spPr>
        <p:txBody>
          <a:bodyPr wrap="square" lIns="228600" tIns="152400" rIns="231648" bIns="152400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+mj-lt"/>
              </a:rPr>
              <a:t>Paragraph Head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D8B5FF-14A6-17E4-3AFE-85EFAE9920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772750" y="7881968"/>
            <a:ext cx="15217056" cy="10140386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5FA4EE28-AB30-58F8-6574-BEA6DA22CB61}"/>
              </a:ext>
            </a:extLst>
          </p:cNvPr>
          <p:cNvSpPr txBox="1">
            <a:spLocks/>
          </p:cNvSpPr>
          <p:nvPr/>
        </p:nvSpPr>
        <p:spPr>
          <a:xfrm>
            <a:off x="16772750" y="18134883"/>
            <a:ext cx="15217056" cy="1785104"/>
          </a:xfrm>
          <a:prstGeom prst="rect">
            <a:avLst/>
          </a:prstGeom>
        </p:spPr>
        <p:txBody>
          <a:bodyPr vert="horz" wrap="square" lIns="228600" tIns="152400" rIns="231648" bIns="152400" rtlCol="0" anchor="t" anchorCtr="0">
            <a:spAutoFit/>
          </a:bodyPr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Caption: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Omnissi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dolut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ad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magnit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a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dolorendus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odit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sus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voloreperrum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facestotatur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antiuntur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?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Aximusdae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illorerum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quaecea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quam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nonsecaes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ent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tem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inihillest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temquat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qui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tecus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dolupti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oritatisquae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ius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aut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hit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hicilles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est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nonserum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facium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dit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sum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sequas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imillabor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autaqui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andaerfera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vollupta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conem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ipisqui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ditium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vent, sus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aditis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prestemporum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fuga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. Ut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volorro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que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omnis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neceaquiae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exceri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re rat ped que re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pligend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ucietur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sus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parit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comnissumque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eium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dolores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ad et lam es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quatestiur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rem.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Iquis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sum et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aut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venis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debis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dit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fugita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aut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eume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vitincipidem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simolor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ectius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ressedi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comnimi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ntinciandae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volupta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cus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di dem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ent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aut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expel il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inim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iur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aut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occate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di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ut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elliciaest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quia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cupta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nobis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duciunt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ioribus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conectustis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nimusae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nem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re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ipicid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quas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et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inctiis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exerumquod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quiae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ommolorro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quibeat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hariorerio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ipsum nobis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voluptas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di con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nimus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mos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rerro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culpa nihil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molorerspe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verro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la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pereceptat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CA8100-E6AF-D7F3-7AAC-6086B00CD19A}"/>
              </a:ext>
            </a:extLst>
          </p:cNvPr>
          <p:cNvSpPr txBox="1"/>
          <p:nvPr/>
        </p:nvSpPr>
        <p:spPr>
          <a:xfrm>
            <a:off x="24667070" y="1709030"/>
            <a:ext cx="7315198" cy="3754874"/>
          </a:xfrm>
          <a:prstGeom prst="rect">
            <a:avLst/>
          </a:prstGeom>
          <a:noFill/>
        </p:spPr>
        <p:txBody>
          <a:bodyPr wrap="square" lIns="228600" tIns="152400" rIns="231648" bIns="152400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latin typeface="Aptos" panose="020B0004020202020204" pitchFamily="34" charset="0"/>
              </a:rPr>
              <a:t>Body copy. Di to </a:t>
            </a:r>
            <a:r>
              <a:rPr lang="en-US" sz="2800" dirty="0" err="1">
                <a:latin typeface="Aptos" panose="020B0004020202020204" pitchFamily="34" charset="0"/>
              </a:rPr>
              <a:t>omnis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sant</a:t>
            </a:r>
            <a:r>
              <a:rPr lang="en-US" sz="2800" dirty="0">
                <a:latin typeface="Aptos" panose="020B0004020202020204" pitchFamily="34" charset="0"/>
              </a:rPr>
              <a:t> ant accus </a:t>
            </a:r>
            <a:r>
              <a:rPr lang="en-US" sz="2800" dirty="0" err="1">
                <a:latin typeface="Aptos" panose="020B0004020202020204" pitchFamily="34" charset="0"/>
              </a:rPr>
              <a:t>vendam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nimin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corioss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equatium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evellor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eprorporum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sitestr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umquodi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assimpe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cullis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accaerum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facepta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coriatet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ulparum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quiatet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aspistibusa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eos</a:t>
            </a:r>
            <a:r>
              <a:rPr lang="en-US" sz="2800" dirty="0">
                <a:latin typeface="Aptos" panose="020B0004020202020204" pitchFamily="34" charset="0"/>
              </a:rPr>
              <a:t> ab </a:t>
            </a:r>
            <a:r>
              <a:rPr lang="en-US" sz="2800" dirty="0" err="1">
                <a:latin typeface="Aptos" panose="020B0004020202020204" pitchFamily="34" charset="0"/>
              </a:rPr>
              <a:t>ipient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hitis</a:t>
            </a:r>
            <a:r>
              <a:rPr lang="en-US" sz="2800" dirty="0">
                <a:latin typeface="Aptos" panose="020B0004020202020204" pitchFamily="34" charset="0"/>
              </a:rPr>
              <a:t> sim </a:t>
            </a:r>
            <a:r>
              <a:rPr lang="en-US" sz="2800" dirty="0" err="1">
                <a:latin typeface="Aptos" panose="020B0004020202020204" pitchFamily="34" charset="0"/>
              </a:rPr>
              <a:t>nati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beatur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si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aliquides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consequ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osandandi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quatect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empersp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erferum</a:t>
            </a:r>
            <a:r>
              <a:rPr lang="en-US" sz="2800" dirty="0">
                <a:latin typeface="Aptos" panose="020B0004020202020204" pitchFamily="34" charset="0"/>
              </a:rPr>
              <a:t> que </a:t>
            </a:r>
            <a:r>
              <a:rPr lang="en-US" sz="2800" dirty="0" err="1">
                <a:latin typeface="Aptos" panose="020B0004020202020204" pitchFamily="34" charset="0"/>
              </a:rPr>
              <a:t>alignih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illorep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udiossim</a:t>
            </a:r>
            <a:r>
              <a:rPr lang="en-US" sz="2800" dirty="0">
                <a:latin typeface="Aptos" panose="020B0004020202020204" pitchFamily="34" charset="0"/>
              </a:rPr>
              <a:t> qui </a:t>
            </a:r>
            <a:r>
              <a:rPr lang="en-US" sz="2800" dirty="0" err="1">
                <a:latin typeface="Aptos" panose="020B0004020202020204" pitchFamily="34" charset="0"/>
              </a:rPr>
              <a:t>dus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dolupta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r>
              <a:rPr lang="en-US" sz="2800" dirty="0" err="1">
                <a:latin typeface="Aptos" panose="020B0004020202020204" pitchFamily="34" charset="0"/>
              </a:rPr>
              <a:t>quist</a:t>
            </a:r>
            <a:r>
              <a:rPr lang="en-US" sz="2800" dirty="0">
                <a:latin typeface="Aptos" panose="020B0004020202020204" pitchFamily="34" charset="0"/>
              </a:rPr>
              <a:t>, nos.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12C52E0-106D-4DDD-BCB8-5211252056A5}"/>
              </a:ext>
            </a:extLst>
          </p:cNvPr>
          <p:cNvSpPr txBox="1">
            <a:spLocks/>
          </p:cNvSpPr>
          <p:nvPr/>
        </p:nvSpPr>
        <p:spPr>
          <a:xfrm>
            <a:off x="24650700" y="5576433"/>
            <a:ext cx="7353300" cy="1785104"/>
          </a:xfrm>
          <a:prstGeom prst="rect">
            <a:avLst/>
          </a:prstGeom>
        </p:spPr>
        <p:txBody>
          <a:bodyPr vert="horz" wrap="square" lIns="228600" tIns="152400" rIns="231648" bIns="152400" rtlCol="0" anchor="t" anchorCtr="0">
            <a:spAutoFit/>
          </a:bodyPr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Caption: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Omnissi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dolut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ad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magnit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a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dolorendus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odit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sus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voloreperrum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facestotatur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antiuntur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?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Aximusdae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illorerum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quaecea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quam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nonsecaes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ent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tem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inihillest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temquat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qui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tecus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dolupti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oritatisquae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ius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aut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hit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hicilles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est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nonserum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facium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dit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, sum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sequas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imillabor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autaqui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andaerfera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vollupta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conem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ipisqui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ditium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vent, sus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aditis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prestemporum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fuga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. Ut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volorro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que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omnis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neceaquiae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US" sz="1600" i="1" dirty="0" err="1">
                <a:solidFill>
                  <a:schemeClr val="tx2"/>
                </a:solidFill>
                <a:latin typeface="Aptos" panose="020B0004020202020204" pitchFamily="34" charset="0"/>
              </a:rPr>
              <a:t>exceri</a:t>
            </a: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 re rat ped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D0294-C94A-36C4-A2BF-5F25FD47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Keck Graduate Institute is a member of The Claremont Colleges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08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98267790-AF95-3044-9891-7DDE490959FA}"/>
              </a:ext>
            </a:extLst>
          </p:cNvPr>
          <p:cNvSpPr txBox="1">
            <a:spLocks/>
          </p:cNvSpPr>
          <p:nvPr/>
        </p:nvSpPr>
        <p:spPr>
          <a:xfrm>
            <a:off x="914400" y="906079"/>
            <a:ext cx="31089600" cy="1292662"/>
          </a:xfrm>
          <a:prstGeom prst="rect">
            <a:avLst/>
          </a:prstGeom>
        </p:spPr>
        <p:txBody>
          <a:bodyPr wrap="square" lIns="228600" tIns="152400" rIns="231648" bIns="152400">
            <a:spAutoFit/>
          </a:bodyPr>
          <a:lstStyle>
            <a:lvl1pPr algn="l" defTabSz="32917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84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400" dirty="0"/>
              <a:t>Academic Research Poster Assets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25CC2C55-4B56-4348-9011-20A7A49C2DCD}"/>
              </a:ext>
            </a:extLst>
          </p:cNvPr>
          <p:cNvSpPr txBox="1">
            <a:spLocks/>
          </p:cNvSpPr>
          <p:nvPr/>
        </p:nvSpPr>
        <p:spPr>
          <a:xfrm>
            <a:off x="914400" y="2117455"/>
            <a:ext cx="31089600" cy="923330"/>
          </a:xfrm>
          <a:prstGeom prst="rect">
            <a:avLst/>
          </a:prstGeom>
        </p:spPr>
        <p:txBody>
          <a:bodyPr wrap="square" lIns="228600" tIns="152400" rIns="231648" bIns="152400">
            <a:spAutoFit/>
          </a:bodyPr>
          <a:lstStyle>
            <a:lvl1pPr marL="822939" indent="-822939" algn="l" defTabSz="3291758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1pPr>
            <a:lvl2pPr marL="2468818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2pPr>
            <a:lvl3pPr marL="4114697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3pPr>
            <a:lvl4pPr marL="5760576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4pPr>
            <a:lvl5pPr marL="7406455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5pPr>
            <a:lvl6pPr marL="9052334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213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091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89970" indent="-822939" algn="l" defTabSz="3291758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000" dirty="0">
                <a:latin typeface="Aptos Light" panose="020B0004020202020204" pitchFamily="34" charset="0"/>
              </a:rPr>
              <a:t>Copy and paste these sample graphics into your poster.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C3FD218F-F7BA-5A46-9314-FBACCBFAD51C}"/>
              </a:ext>
            </a:extLst>
          </p:cNvPr>
          <p:cNvSpPr txBox="1">
            <a:spLocks/>
          </p:cNvSpPr>
          <p:nvPr/>
        </p:nvSpPr>
        <p:spPr>
          <a:xfrm>
            <a:off x="914400" y="2996431"/>
            <a:ext cx="31089600" cy="677108"/>
          </a:xfrm>
          <a:prstGeom prst="rect">
            <a:avLst/>
          </a:prstGeom>
        </p:spPr>
        <p:txBody>
          <a:bodyPr vert="horz" wrap="square" lIns="228600" tIns="152400" rIns="231648" bIns="152400" rtlCol="0" anchor="t" anchorCtr="0">
            <a:spAutoFit/>
          </a:bodyPr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i="1" dirty="0">
                <a:solidFill>
                  <a:schemeClr val="accent3"/>
                </a:solidFill>
                <a:latin typeface="Aptos" panose="020B0004020202020204" pitchFamily="34" charset="0"/>
              </a:rPr>
              <a:t>Alternatively, you can insert your own Pictures, SmartArt, or Chart to suit your needs.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B2F369-5661-2747-B82A-9B9D01C8B7D5}"/>
              </a:ext>
            </a:extLst>
          </p:cNvPr>
          <p:cNvSpPr txBox="1"/>
          <p:nvPr/>
        </p:nvSpPr>
        <p:spPr>
          <a:xfrm>
            <a:off x="914400" y="6103078"/>
            <a:ext cx="7315198" cy="738664"/>
          </a:xfrm>
          <a:prstGeom prst="rect">
            <a:avLst/>
          </a:prstGeom>
          <a:noFill/>
        </p:spPr>
        <p:txBody>
          <a:bodyPr wrap="square" lIns="228600" tIns="152400" rIns="231648" bIns="152400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latin typeface="Aptos" panose="020B0004020202020204" pitchFamily="34" charset="0"/>
              </a:rPr>
              <a:t>Body copy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2049D9-5770-FE4D-BF67-FF6394EAD05E}"/>
              </a:ext>
            </a:extLst>
          </p:cNvPr>
          <p:cNvSpPr txBox="1"/>
          <p:nvPr/>
        </p:nvSpPr>
        <p:spPr>
          <a:xfrm>
            <a:off x="914400" y="4592843"/>
            <a:ext cx="7306450" cy="923330"/>
          </a:xfrm>
          <a:prstGeom prst="rect">
            <a:avLst/>
          </a:prstGeom>
          <a:noFill/>
        </p:spPr>
        <p:txBody>
          <a:bodyPr wrap="square" lIns="228600" tIns="152400" rIns="231648" bIns="152400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+mj-lt"/>
              </a:rPr>
              <a:t>Paragraph Head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093E33-E444-304E-BBA5-7B0D67D2670F}"/>
              </a:ext>
            </a:extLst>
          </p:cNvPr>
          <p:cNvSpPr txBox="1"/>
          <p:nvPr/>
        </p:nvSpPr>
        <p:spPr>
          <a:xfrm>
            <a:off x="914400" y="5370017"/>
            <a:ext cx="7315200" cy="800219"/>
          </a:xfrm>
          <a:prstGeom prst="rect">
            <a:avLst/>
          </a:prstGeom>
          <a:noFill/>
        </p:spPr>
        <p:txBody>
          <a:bodyPr wrap="square" lIns="228600" tIns="152400" rIns="231648" bIns="152400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+mj-lt"/>
              </a:rPr>
              <a:t>Paragraph Subhead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2D82130E-4951-6947-AAFB-0453241BA345}"/>
              </a:ext>
            </a:extLst>
          </p:cNvPr>
          <p:cNvSpPr txBox="1">
            <a:spLocks/>
          </p:cNvSpPr>
          <p:nvPr/>
        </p:nvSpPr>
        <p:spPr>
          <a:xfrm>
            <a:off x="914400" y="6755155"/>
            <a:ext cx="6675762" cy="553998"/>
          </a:xfrm>
          <a:prstGeom prst="rect">
            <a:avLst/>
          </a:prstGeom>
        </p:spPr>
        <p:txBody>
          <a:bodyPr vert="horz" wrap="square" lIns="228600" tIns="152400" rIns="231648" bIns="152400" rtlCol="0" anchor="t" anchorCtr="0">
            <a:spAutoFit/>
          </a:bodyPr>
          <a:lstStyle>
            <a:lvl1pPr marL="617220" indent="-617220" algn="l" defTabSz="2468880" rtl="0" eaLnBrk="1" latinLnBrk="0" hangingPunct="1">
              <a:lnSpc>
                <a:spcPct val="90000"/>
              </a:lnSpc>
              <a:spcBef>
                <a:spcPts val="2700"/>
              </a:spcBef>
              <a:buFont typeface="Arial" panose="020B0604020202020204" pitchFamily="34" charset="0"/>
              <a:buChar char="•"/>
              <a:defRPr sz="75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1pPr>
            <a:lvl2pPr marL="18516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648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2pPr>
            <a:lvl3pPr marL="30861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540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3pPr>
            <a:lvl4pPr marL="43205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4pPr>
            <a:lvl5pPr marL="555498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b="0" i="0" kern="1200" baseline="0">
                <a:solidFill>
                  <a:schemeClr val="tx1"/>
                </a:solidFill>
                <a:latin typeface="Montserrat Regular" panose="02000505000000020004" pitchFamily="2" charset="77"/>
                <a:ea typeface="+mn-ea"/>
                <a:cs typeface="+mn-cs"/>
              </a:defRPr>
            </a:lvl5pPr>
            <a:lvl6pPr marL="678942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2386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5830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92740" indent="-617220" algn="l" defTabSz="246888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48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i="1" dirty="0">
                <a:solidFill>
                  <a:schemeClr val="tx2"/>
                </a:solidFill>
                <a:latin typeface="Aptos" panose="020B0004020202020204" pitchFamily="34" charset="0"/>
              </a:rPr>
              <a:t>Caption</a:t>
            </a:r>
          </a:p>
        </p:txBody>
      </p: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B6072B95-1256-7649-AC58-DF41349D62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9214373"/>
              </p:ext>
            </p:extLst>
          </p:nvPr>
        </p:nvGraphicFramePr>
        <p:xfrm>
          <a:off x="8847956" y="13748804"/>
          <a:ext cx="7306444" cy="6367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B5548A59-E9EB-D343-83F0-FDA45E9DEA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7460392"/>
              </p:ext>
            </p:extLst>
          </p:nvPr>
        </p:nvGraphicFramePr>
        <p:xfrm>
          <a:off x="928594" y="12238051"/>
          <a:ext cx="7353300" cy="3495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C4E4EF1B-7999-D34D-BABA-13C478B95F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011307"/>
              </p:ext>
            </p:extLst>
          </p:nvPr>
        </p:nvGraphicFramePr>
        <p:xfrm>
          <a:off x="8971492" y="9384391"/>
          <a:ext cx="7040880" cy="4203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84D9A62D-7723-0644-A559-6D5573C33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385797"/>
              </p:ext>
            </p:extLst>
          </p:nvPr>
        </p:nvGraphicFramePr>
        <p:xfrm>
          <a:off x="914400" y="7486925"/>
          <a:ext cx="7353300" cy="4433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25">
                  <a:extLst>
                    <a:ext uri="{9D8B030D-6E8A-4147-A177-3AD203B41FA5}">
                      <a16:colId xmlns:a16="http://schemas.microsoft.com/office/drawing/2014/main" val="949716207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44392023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863474445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973965750"/>
                    </a:ext>
                  </a:extLst>
                </a:gridCol>
              </a:tblGrid>
              <a:tr h="1093541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60" b="1" i="0" dirty="0">
                          <a:latin typeface="Aptos" panose="020B0004020202020204" pitchFamily="34" charset="0"/>
                        </a:rPr>
                        <a:t>Sample Table</a:t>
                      </a:r>
                    </a:p>
                  </a:txBody>
                  <a:tcPr marT="91440" marB="91440"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41426" marR="41426" marT="20713" marB="20713"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41426" marR="41426" marT="20713" marB="20713"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41426" marR="41426" marT="20713" marB="20713"/>
                </a:tc>
                <a:extLst>
                  <a:ext uri="{0D108BD9-81ED-4DB2-BD59-A6C34878D82A}">
                    <a16:rowId xmlns:a16="http://schemas.microsoft.com/office/drawing/2014/main" val="432431434"/>
                  </a:ext>
                </a:extLst>
              </a:tr>
              <a:tr h="667906"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715204"/>
                  </a:ext>
                </a:extLst>
              </a:tr>
              <a:tr h="667906"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354752"/>
                  </a:ext>
                </a:extLst>
              </a:tr>
              <a:tr h="667906"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507233"/>
                  </a:ext>
                </a:extLst>
              </a:tr>
              <a:tr h="667906"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742463"/>
                  </a:ext>
                </a:extLst>
              </a:tr>
              <a:tr h="667906"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0.00</a:t>
                      </a:r>
                    </a:p>
                  </a:txBody>
                  <a:tcPr marL="60960" marR="60960" marT="30480" marB="304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786316"/>
                  </a:ext>
                </a:extLst>
              </a:tr>
            </a:tbl>
          </a:graphicData>
        </a:graphic>
      </p:graphicFrame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BBC92B9E-D63C-AD42-AD5B-F396E454A6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902168"/>
              </p:ext>
            </p:extLst>
          </p:nvPr>
        </p:nvGraphicFramePr>
        <p:xfrm>
          <a:off x="1206187" y="16051439"/>
          <a:ext cx="7306445" cy="4241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7" name="Picture 66">
            <a:extLst>
              <a:ext uri="{FF2B5EF4-FFF2-40B4-BE49-F238E27FC236}">
                <a16:creationId xmlns:a16="http://schemas.microsoft.com/office/drawing/2014/main" id="{B3F7F058-E32A-8A43-B010-73F7DA3C1C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659456" y="15231979"/>
            <a:ext cx="7330350" cy="488482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3B3778E-1629-14EF-5A10-A35E1A679E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220559"/>
              </p:ext>
            </p:extLst>
          </p:nvPr>
        </p:nvGraphicFramePr>
        <p:xfrm>
          <a:off x="8775704" y="4665539"/>
          <a:ext cx="7306444" cy="4117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C237-A158-EC9B-2EBC-317D2B83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539DF-5191-2D4F-9077-0D0E16AB0C44}" type="datetime1">
              <a:rPr lang="en-US" smtClean="0"/>
              <a:t>9/23/25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EBD47-DC6E-191F-4D39-151BE5746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Academic Research Poster</a:t>
            </a:r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3861DD2-DF10-381D-257F-AE8878AE43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0413134"/>
              </p:ext>
            </p:extLst>
          </p:nvPr>
        </p:nvGraphicFramePr>
        <p:xfrm>
          <a:off x="16701970" y="4549754"/>
          <a:ext cx="7377230" cy="3106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2615CB7-CA81-3BAA-F99C-6D6DCE6C14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960484"/>
              </p:ext>
            </p:extLst>
          </p:nvPr>
        </p:nvGraphicFramePr>
        <p:xfrm>
          <a:off x="20265961" y="7613855"/>
          <a:ext cx="4505313" cy="6211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D5246DA-6197-11DF-D324-A83F13EB9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3490353"/>
              </p:ext>
            </p:extLst>
          </p:nvPr>
        </p:nvGraphicFramePr>
        <p:xfrm>
          <a:off x="24699022" y="5208112"/>
          <a:ext cx="7377229" cy="5539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FBDC6A-9E78-4F8D-C202-D327413A40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396354"/>
              </p:ext>
            </p:extLst>
          </p:nvPr>
        </p:nvGraphicFramePr>
        <p:xfrm>
          <a:off x="23417561" y="-692882"/>
          <a:ext cx="8572245" cy="8543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B2D4765-EBE1-5BB8-8FDB-7D75DA365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2029448"/>
              </p:ext>
            </p:extLst>
          </p:nvPr>
        </p:nvGraphicFramePr>
        <p:xfrm>
          <a:off x="16672139" y="670730"/>
          <a:ext cx="7430990" cy="305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9AED7B8-4FE8-BE46-D7A3-860655989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7367408"/>
              </p:ext>
            </p:extLst>
          </p:nvPr>
        </p:nvGraphicFramePr>
        <p:xfrm>
          <a:off x="16154400" y="13394724"/>
          <a:ext cx="7916046" cy="6722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1881739C-3512-382A-C70F-1F078BEC90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3744017"/>
              </p:ext>
            </p:extLst>
          </p:nvPr>
        </p:nvGraphicFramePr>
        <p:xfrm>
          <a:off x="24807953" y="10989006"/>
          <a:ext cx="7268298" cy="388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9" r:lo="rId40" r:qs="rId41" r:cs="rId42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D9937A9-7F54-CCD3-8479-3641265AD1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7518920"/>
              </p:ext>
            </p:extLst>
          </p:nvPr>
        </p:nvGraphicFramePr>
        <p:xfrm>
          <a:off x="16447235" y="9078186"/>
          <a:ext cx="4505314" cy="3559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4" r:lo="rId45" r:qs="rId46" r:cs="rId47"/>
          </a:graphicData>
        </a:graphic>
      </p:graphicFrame>
    </p:spTree>
    <p:extLst>
      <p:ext uri="{BB962C8B-B14F-4D97-AF65-F5344CB8AC3E}">
        <p14:creationId xmlns:p14="http://schemas.microsoft.com/office/powerpoint/2010/main" val="2232229957"/>
      </p:ext>
    </p:extLst>
  </p:cSld>
  <p:clrMapOvr>
    <a:masterClrMapping/>
  </p:clrMapOvr>
</p:sld>
</file>

<file path=ppt/theme/theme1.xml><?xml version="1.0" encoding="utf-8"?>
<a:theme xmlns:a="http://schemas.openxmlformats.org/drawingml/2006/main" name="KGI Branded">
  <a:themeElements>
    <a:clrScheme name="KGI Updated Research Poster">
      <a:dk1>
        <a:srgbClr val="000000"/>
      </a:dk1>
      <a:lt1>
        <a:srgbClr val="FFFFFF"/>
      </a:lt1>
      <a:dk2>
        <a:srgbClr val="555555"/>
      </a:dk2>
      <a:lt2>
        <a:srgbClr val="EEEEEE"/>
      </a:lt2>
      <a:accent1>
        <a:srgbClr val="001C44"/>
      </a:accent1>
      <a:accent2>
        <a:srgbClr val="0089A9"/>
      </a:accent2>
      <a:accent3>
        <a:srgbClr val="D6001C"/>
      </a:accent3>
      <a:accent4>
        <a:srgbClr val="F6BE00"/>
      </a:accent4>
      <a:accent5>
        <a:srgbClr val="330071"/>
      </a:accent5>
      <a:accent6>
        <a:srgbClr val="FF7F32"/>
      </a:accent6>
      <a:hlink>
        <a:srgbClr val="0089A9"/>
      </a:hlink>
      <a:folHlink>
        <a:srgbClr val="33007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GI Branded" id="{EC2056A7-15C4-FA45-A248-60497E8DB6AB}" vid="{4AA3731B-B640-E146-A285-4A78115FE0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74C62B35BF2B469E63A3E5C72B1CB4" ma:contentTypeVersion="16" ma:contentTypeDescription="Create a new document." ma:contentTypeScope="" ma:versionID="4c1605885d00af00705d41fd399e44ee">
  <xsd:schema xmlns:xsd="http://www.w3.org/2001/XMLSchema" xmlns:xs="http://www.w3.org/2001/XMLSchema" xmlns:p="http://schemas.microsoft.com/office/2006/metadata/properties" xmlns:ns2="9b746459-9025-4ea7-ab37-b8a37b7e4308" xmlns:ns3="23540b63-2606-47df-ad75-c4bf4fa66d13" targetNamespace="http://schemas.microsoft.com/office/2006/metadata/properties" ma:root="true" ma:fieldsID="8285fd619bd732fc6720b4a5b3517c0b" ns2:_="" ns3:_="">
    <xsd:import namespace="9b746459-9025-4ea7-ab37-b8a37b7e4308"/>
    <xsd:import namespace="23540b63-2606-47df-ad75-c4bf4fa66d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6459-9025-4ea7-ab37-b8a37b7e43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77ba16b-82fa-4147-a454-f951bc5514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3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40b63-2606-47df-ad75-c4bf4fa66d1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ad7e673-9491-4150-a7cf-bf4a8c8cf8f7}" ma:internalName="TaxCatchAll" ma:showField="CatchAllData" ma:web="23540b63-2606-47df-ad75-c4bf4fa66d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1D870D-6140-4EDC-9D31-5C372A9081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66B7F6-886E-42FD-9A54-735C20FE63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6459-9025-4ea7-ab37-b8a37b7e4308"/>
    <ds:schemaRef ds:uri="23540b63-2606-47df-ad75-c4bf4fa66d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5122</TotalTime>
  <Words>807</Words>
  <Application>Microsoft Macintosh PowerPoint</Application>
  <PresentationFormat>Custom</PresentationFormat>
  <Paragraphs>102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Light</vt:lpstr>
      <vt:lpstr>Arial</vt:lpstr>
      <vt:lpstr>Calibri</vt:lpstr>
      <vt:lpstr>KGI Branded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KC Jones</dc:creator>
  <cp:lastModifiedBy>Ximena Martinez</cp:lastModifiedBy>
  <cp:revision>23</cp:revision>
  <dcterms:created xsi:type="dcterms:W3CDTF">2018-06-06T21:35:48Z</dcterms:created>
  <dcterms:modified xsi:type="dcterms:W3CDTF">2025-09-23T17:09:10Z</dcterms:modified>
</cp:coreProperties>
</file>