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32918400" cy="219456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1F4D"/>
    <a:srgbClr val="0089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94660"/>
  </p:normalViewPr>
  <p:slideViewPr>
    <p:cSldViewPr snapToGrid="0">
      <p:cViewPr varScale="1">
        <p:scale>
          <a:sx n="40" d="100"/>
          <a:sy n="40" d="100"/>
        </p:scale>
        <p:origin x="1392" y="2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Sample Area Chart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area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m/d/yy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F2B-4C25-B590-D7C03C87B45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m/d/yy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14</c:v>
                </c:pt>
                <c:pt idx="1">
                  <c:v>63</c:v>
                </c:pt>
                <c:pt idx="2">
                  <c:v>42</c:v>
                </c:pt>
                <c:pt idx="3">
                  <c:v>8</c:v>
                </c:pt>
                <c:pt idx="4">
                  <c:v>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F2B-4C25-B590-D7C03C87B45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 w="25400">
              <a:noFill/>
            </a:ln>
            <a:effectLst/>
          </c:spPr>
          <c:cat>
            <c:numRef>
              <c:f>Sheet1!$A$2:$A$6</c:f>
              <c:numCache>
                <c:formatCode>m/d/yy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Sheet1!$D$2:$D$6</c:f>
              <c:numCache>
                <c:formatCode>General</c:formatCode>
                <c:ptCount val="5"/>
                <c:pt idx="0">
                  <c:v>45</c:v>
                </c:pt>
                <c:pt idx="1">
                  <c:v>77</c:v>
                </c:pt>
                <c:pt idx="2">
                  <c:v>69</c:v>
                </c:pt>
                <c:pt idx="3">
                  <c:v>41</c:v>
                </c:pt>
                <c:pt idx="4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F2B-4C25-B590-D7C03C87B451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4</c:v>
                </c:pt>
              </c:strCache>
            </c:strRef>
          </c:tx>
          <c:spPr>
            <a:solidFill>
              <a:schemeClr val="accent4"/>
            </a:solidFill>
            <a:ln w="25400">
              <a:noFill/>
            </a:ln>
            <a:effectLst/>
          </c:spPr>
          <c:cat>
            <c:numRef>
              <c:f>Sheet1!$A$2:$A$6</c:f>
              <c:numCache>
                <c:formatCode>m/d/yy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Sheet1!$E$2:$E$6</c:f>
              <c:numCache>
                <c:formatCode>General</c:formatCode>
                <c:ptCount val="5"/>
                <c:pt idx="0">
                  <c:v>11</c:v>
                </c:pt>
                <c:pt idx="1">
                  <c:v>52</c:v>
                </c:pt>
                <c:pt idx="2">
                  <c:v>89</c:v>
                </c:pt>
                <c:pt idx="3">
                  <c:v>44</c:v>
                </c:pt>
                <c:pt idx="4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F2B-4C25-B590-D7C03C87B451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Series 5</c:v>
                </c:pt>
              </c:strCache>
            </c:strRef>
          </c:tx>
          <c:spPr>
            <a:solidFill>
              <a:schemeClr val="accent5"/>
            </a:solidFill>
            <a:ln w="25400">
              <a:noFill/>
            </a:ln>
            <a:effectLst/>
          </c:spPr>
          <c:cat>
            <c:numRef>
              <c:f>Sheet1!$A$2:$A$6</c:f>
              <c:numCache>
                <c:formatCode>m/d/yy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Sheet1!$F$2:$F$6</c:f>
              <c:numCache>
                <c:formatCode>General</c:formatCode>
                <c:ptCount val="5"/>
                <c:pt idx="0">
                  <c:v>42</c:v>
                </c:pt>
                <c:pt idx="1">
                  <c:v>36</c:v>
                </c:pt>
                <c:pt idx="2">
                  <c:v>24</c:v>
                </c:pt>
                <c:pt idx="3">
                  <c:v>74</c:v>
                </c:pt>
                <c:pt idx="4">
                  <c:v>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F2B-4C25-B590-D7C03C87B451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Series 6</c:v>
                </c:pt>
              </c:strCache>
            </c:strRef>
          </c:tx>
          <c:spPr>
            <a:solidFill>
              <a:schemeClr val="accent6"/>
            </a:solidFill>
            <a:ln w="25400">
              <a:noFill/>
            </a:ln>
            <a:effectLst/>
          </c:spPr>
          <c:cat>
            <c:numRef>
              <c:f>Sheet1!$A$2:$A$6</c:f>
              <c:numCache>
                <c:formatCode>m/d/yy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Sheet1!$G$2:$G$6</c:f>
              <c:numCache>
                <c:formatCode>General</c:formatCode>
                <c:ptCount val="5"/>
                <c:pt idx="0">
                  <c:v>31</c:v>
                </c:pt>
                <c:pt idx="1">
                  <c:v>56</c:v>
                </c:pt>
                <c:pt idx="2">
                  <c:v>95</c:v>
                </c:pt>
                <c:pt idx="3">
                  <c:v>79</c:v>
                </c:pt>
                <c:pt idx="4">
                  <c:v>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FF2B-4C25-B590-D7C03C87B45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505937279"/>
        <c:axId val="1506784463"/>
      </c:areaChart>
      <c:dateAx>
        <c:axId val="1505937279"/>
        <c:scaling>
          <c:orientation val="minMax"/>
        </c:scaling>
        <c:delete val="0"/>
        <c:axPos val="b"/>
        <c:numFmt formatCode="m/d/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06784463"/>
        <c:crosses val="autoZero"/>
        <c:auto val="1"/>
        <c:lblOffset val="100"/>
        <c:baseTimeUnit val="days"/>
      </c:dateAx>
      <c:valAx>
        <c:axId val="150678446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05937279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zero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2000"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68880" y="3591562"/>
            <a:ext cx="27980640" cy="7640320"/>
          </a:xfrm>
        </p:spPr>
        <p:txBody>
          <a:bodyPr anchor="b"/>
          <a:lstStyle>
            <a:lvl1pPr algn="ctr">
              <a:defRPr sz="19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14800" y="11526522"/>
            <a:ext cx="24688800" cy="5298438"/>
          </a:xfrm>
        </p:spPr>
        <p:txBody>
          <a:bodyPr/>
          <a:lstStyle>
            <a:lvl1pPr marL="0" indent="0" algn="ctr">
              <a:buNone/>
              <a:defRPr sz="7680"/>
            </a:lvl1pPr>
            <a:lvl2pPr marL="1463040" indent="0" algn="ctr">
              <a:buNone/>
              <a:defRPr sz="6400"/>
            </a:lvl2pPr>
            <a:lvl3pPr marL="2926080" indent="0" algn="ctr">
              <a:buNone/>
              <a:defRPr sz="5760"/>
            </a:lvl3pPr>
            <a:lvl4pPr marL="4389120" indent="0" algn="ctr">
              <a:buNone/>
              <a:defRPr sz="5120"/>
            </a:lvl4pPr>
            <a:lvl5pPr marL="5852160" indent="0" algn="ctr">
              <a:buNone/>
              <a:defRPr sz="5120"/>
            </a:lvl5pPr>
            <a:lvl6pPr marL="7315200" indent="0" algn="ctr">
              <a:buNone/>
              <a:defRPr sz="5120"/>
            </a:lvl6pPr>
            <a:lvl7pPr marL="8778240" indent="0" algn="ctr">
              <a:buNone/>
              <a:defRPr sz="5120"/>
            </a:lvl7pPr>
            <a:lvl8pPr marL="10241280" indent="0" algn="ctr">
              <a:buNone/>
              <a:defRPr sz="5120"/>
            </a:lvl8pPr>
            <a:lvl9pPr marL="11704320" indent="0" algn="ctr">
              <a:buNone/>
              <a:defRPr sz="512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EC3B3-A6D4-4655-A807-0AA403CBF632}" type="datetimeFigureOut">
              <a:rPr lang="en-US" smtClean="0"/>
              <a:t>3/17/26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2937E-8221-459D-88B1-034E0866EC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91288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EC3B3-A6D4-4655-A807-0AA403CBF632}" type="datetimeFigureOut">
              <a:rPr lang="en-US" smtClean="0"/>
              <a:t>3/17/26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2937E-8221-459D-88B1-034E0866EC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12705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557232" y="1168400"/>
            <a:ext cx="7098030" cy="1859788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63142" y="1168400"/>
            <a:ext cx="20882610" cy="1859788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EC3B3-A6D4-4655-A807-0AA403CBF632}" type="datetimeFigureOut">
              <a:rPr lang="en-US" smtClean="0"/>
              <a:t>3/17/26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2937E-8221-459D-88B1-034E0866EC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49246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EC3B3-A6D4-4655-A807-0AA403CBF632}" type="datetimeFigureOut">
              <a:rPr lang="en-US" smtClean="0"/>
              <a:t>3/17/26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2937E-8221-459D-88B1-034E0866EC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50416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45997" y="5471167"/>
            <a:ext cx="28392120" cy="9128758"/>
          </a:xfrm>
        </p:spPr>
        <p:txBody>
          <a:bodyPr anchor="b"/>
          <a:lstStyle>
            <a:lvl1pPr>
              <a:defRPr sz="19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45997" y="14686287"/>
            <a:ext cx="28392120" cy="4800598"/>
          </a:xfrm>
        </p:spPr>
        <p:txBody>
          <a:bodyPr/>
          <a:lstStyle>
            <a:lvl1pPr marL="0" indent="0">
              <a:buNone/>
              <a:defRPr sz="7680">
                <a:solidFill>
                  <a:schemeClr val="tx1"/>
                </a:solidFill>
              </a:defRPr>
            </a:lvl1pPr>
            <a:lvl2pPr marL="1463040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2pPr>
            <a:lvl3pPr marL="292608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3pPr>
            <a:lvl4pPr marL="4389120" indent="0">
              <a:buNone/>
              <a:defRPr sz="5120">
                <a:solidFill>
                  <a:schemeClr val="tx1">
                    <a:tint val="75000"/>
                  </a:schemeClr>
                </a:solidFill>
              </a:defRPr>
            </a:lvl4pPr>
            <a:lvl5pPr marL="5852160" indent="0">
              <a:buNone/>
              <a:defRPr sz="5120">
                <a:solidFill>
                  <a:schemeClr val="tx1">
                    <a:tint val="75000"/>
                  </a:schemeClr>
                </a:solidFill>
              </a:defRPr>
            </a:lvl5pPr>
            <a:lvl6pPr marL="7315200" indent="0">
              <a:buNone/>
              <a:defRPr sz="5120">
                <a:solidFill>
                  <a:schemeClr val="tx1">
                    <a:tint val="75000"/>
                  </a:schemeClr>
                </a:solidFill>
              </a:defRPr>
            </a:lvl6pPr>
            <a:lvl7pPr marL="8778240" indent="0">
              <a:buNone/>
              <a:defRPr sz="5120">
                <a:solidFill>
                  <a:schemeClr val="tx1">
                    <a:tint val="75000"/>
                  </a:schemeClr>
                </a:solidFill>
              </a:defRPr>
            </a:lvl7pPr>
            <a:lvl8pPr marL="10241280" indent="0">
              <a:buNone/>
              <a:defRPr sz="5120">
                <a:solidFill>
                  <a:schemeClr val="tx1">
                    <a:tint val="75000"/>
                  </a:schemeClr>
                </a:solidFill>
              </a:defRPr>
            </a:lvl8pPr>
            <a:lvl9pPr marL="11704320" indent="0">
              <a:buNone/>
              <a:defRPr sz="51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EC3B3-A6D4-4655-A807-0AA403CBF632}" type="datetimeFigureOut">
              <a:rPr lang="en-US" smtClean="0"/>
              <a:t>3/17/26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2937E-8221-459D-88B1-034E0866EC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2897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63140" y="5842000"/>
            <a:ext cx="13990320" cy="139242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664940" y="5842000"/>
            <a:ext cx="13990320" cy="139242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EC3B3-A6D4-4655-A807-0AA403CBF632}" type="datetimeFigureOut">
              <a:rPr lang="en-US" smtClean="0"/>
              <a:t>3/17/26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2937E-8221-459D-88B1-034E0866EC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03106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428" y="1168405"/>
            <a:ext cx="28392120" cy="42418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7431" y="5379722"/>
            <a:ext cx="13926024" cy="2636518"/>
          </a:xfrm>
        </p:spPr>
        <p:txBody>
          <a:bodyPr anchor="b"/>
          <a:lstStyle>
            <a:lvl1pPr marL="0" indent="0">
              <a:buNone/>
              <a:defRPr sz="7680" b="1"/>
            </a:lvl1pPr>
            <a:lvl2pPr marL="1463040" indent="0">
              <a:buNone/>
              <a:defRPr sz="6400" b="1"/>
            </a:lvl2pPr>
            <a:lvl3pPr marL="2926080" indent="0">
              <a:buNone/>
              <a:defRPr sz="5760" b="1"/>
            </a:lvl3pPr>
            <a:lvl4pPr marL="4389120" indent="0">
              <a:buNone/>
              <a:defRPr sz="5120" b="1"/>
            </a:lvl4pPr>
            <a:lvl5pPr marL="5852160" indent="0">
              <a:buNone/>
              <a:defRPr sz="5120" b="1"/>
            </a:lvl5pPr>
            <a:lvl6pPr marL="7315200" indent="0">
              <a:buNone/>
              <a:defRPr sz="5120" b="1"/>
            </a:lvl6pPr>
            <a:lvl7pPr marL="8778240" indent="0">
              <a:buNone/>
              <a:defRPr sz="5120" b="1"/>
            </a:lvl7pPr>
            <a:lvl8pPr marL="10241280" indent="0">
              <a:buNone/>
              <a:defRPr sz="5120" b="1"/>
            </a:lvl8pPr>
            <a:lvl9pPr marL="11704320" indent="0">
              <a:buNone/>
              <a:defRPr sz="51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67431" y="8016240"/>
            <a:ext cx="13926024" cy="117906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664942" y="5379722"/>
            <a:ext cx="13994608" cy="2636518"/>
          </a:xfrm>
        </p:spPr>
        <p:txBody>
          <a:bodyPr anchor="b"/>
          <a:lstStyle>
            <a:lvl1pPr marL="0" indent="0">
              <a:buNone/>
              <a:defRPr sz="7680" b="1"/>
            </a:lvl1pPr>
            <a:lvl2pPr marL="1463040" indent="0">
              <a:buNone/>
              <a:defRPr sz="6400" b="1"/>
            </a:lvl2pPr>
            <a:lvl3pPr marL="2926080" indent="0">
              <a:buNone/>
              <a:defRPr sz="5760" b="1"/>
            </a:lvl3pPr>
            <a:lvl4pPr marL="4389120" indent="0">
              <a:buNone/>
              <a:defRPr sz="5120" b="1"/>
            </a:lvl4pPr>
            <a:lvl5pPr marL="5852160" indent="0">
              <a:buNone/>
              <a:defRPr sz="5120" b="1"/>
            </a:lvl5pPr>
            <a:lvl6pPr marL="7315200" indent="0">
              <a:buNone/>
              <a:defRPr sz="5120" b="1"/>
            </a:lvl6pPr>
            <a:lvl7pPr marL="8778240" indent="0">
              <a:buNone/>
              <a:defRPr sz="5120" b="1"/>
            </a:lvl7pPr>
            <a:lvl8pPr marL="10241280" indent="0">
              <a:buNone/>
              <a:defRPr sz="5120" b="1"/>
            </a:lvl8pPr>
            <a:lvl9pPr marL="11704320" indent="0">
              <a:buNone/>
              <a:defRPr sz="51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664942" y="8016240"/>
            <a:ext cx="13994608" cy="117906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EC3B3-A6D4-4655-A807-0AA403CBF632}" type="datetimeFigureOut">
              <a:rPr lang="en-US" smtClean="0"/>
              <a:t>3/17/26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2937E-8221-459D-88B1-034E0866EC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45231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EC3B3-A6D4-4655-A807-0AA403CBF632}" type="datetimeFigureOut">
              <a:rPr lang="en-US" smtClean="0"/>
              <a:t>3/17/26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2937E-8221-459D-88B1-034E0866EC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12561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25105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428" y="1463040"/>
            <a:ext cx="10617041" cy="5120640"/>
          </a:xfrm>
        </p:spPr>
        <p:txBody>
          <a:bodyPr anchor="b"/>
          <a:lstStyle>
            <a:lvl1pPr>
              <a:defRPr sz="1024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994608" y="3159765"/>
            <a:ext cx="16664940" cy="15595600"/>
          </a:xfrm>
        </p:spPr>
        <p:txBody>
          <a:bodyPr/>
          <a:lstStyle>
            <a:lvl1pPr>
              <a:defRPr sz="10240"/>
            </a:lvl1pPr>
            <a:lvl2pPr>
              <a:defRPr sz="8960"/>
            </a:lvl2pPr>
            <a:lvl3pPr>
              <a:defRPr sz="7680"/>
            </a:lvl3pPr>
            <a:lvl4pPr>
              <a:defRPr sz="6400"/>
            </a:lvl4pPr>
            <a:lvl5pPr>
              <a:defRPr sz="6400"/>
            </a:lvl5pPr>
            <a:lvl6pPr>
              <a:defRPr sz="6400"/>
            </a:lvl6pPr>
            <a:lvl7pPr>
              <a:defRPr sz="6400"/>
            </a:lvl7pPr>
            <a:lvl8pPr>
              <a:defRPr sz="6400"/>
            </a:lvl8pPr>
            <a:lvl9pPr>
              <a:defRPr sz="6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67428" y="6583680"/>
            <a:ext cx="10617041" cy="12197082"/>
          </a:xfrm>
        </p:spPr>
        <p:txBody>
          <a:bodyPr/>
          <a:lstStyle>
            <a:lvl1pPr marL="0" indent="0">
              <a:buNone/>
              <a:defRPr sz="5120"/>
            </a:lvl1pPr>
            <a:lvl2pPr marL="1463040" indent="0">
              <a:buNone/>
              <a:defRPr sz="4480"/>
            </a:lvl2pPr>
            <a:lvl3pPr marL="2926080" indent="0">
              <a:buNone/>
              <a:defRPr sz="3840"/>
            </a:lvl3pPr>
            <a:lvl4pPr marL="4389120" indent="0">
              <a:buNone/>
              <a:defRPr sz="3200"/>
            </a:lvl4pPr>
            <a:lvl5pPr marL="5852160" indent="0">
              <a:buNone/>
              <a:defRPr sz="3200"/>
            </a:lvl5pPr>
            <a:lvl6pPr marL="7315200" indent="0">
              <a:buNone/>
              <a:defRPr sz="3200"/>
            </a:lvl6pPr>
            <a:lvl7pPr marL="8778240" indent="0">
              <a:buNone/>
              <a:defRPr sz="3200"/>
            </a:lvl7pPr>
            <a:lvl8pPr marL="10241280" indent="0">
              <a:buNone/>
              <a:defRPr sz="3200"/>
            </a:lvl8pPr>
            <a:lvl9pPr marL="11704320" indent="0">
              <a:buNone/>
              <a:defRPr sz="3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EC3B3-A6D4-4655-A807-0AA403CBF632}" type="datetimeFigureOut">
              <a:rPr lang="en-US" smtClean="0"/>
              <a:t>3/17/26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2937E-8221-459D-88B1-034E0866EC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75372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428" y="1463040"/>
            <a:ext cx="10617041" cy="5120640"/>
          </a:xfrm>
        </p:spPr>
        <p:txBody>
          <a:bodyPr anchor="b"/>
          <a:lstStyle>
            <a:lvl1pPr>
              <a:defRPr sz="1024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994608" y="3159765"/>
            <a:ext cx="16664940" cy="15595600"/>
          </a:xfrm>
        </p:spPr>
        <p:txBody>
          <a:bodyPr anchor="t"/>
          <a:lstStyle>
            <a:lvl1pPr marL="0" indent="0">
              <a:buNone/>
              <a:defRPr sz="10240"/>
            </a:lvl1pPr>
            <a:lvl2pPr marL="1463040" indent="0">
              <a:buNone/>
              <a:defRPr sz="8960"/>
            </a:lvl2pPr>
            <a:lvl3pPr marL="2926080" indent="0">
              <a:buNone/>
              <a:defRPr sz="7680"/>
            </a:lvl3pPr>
            <a:lvl4pPr marL="4389120" indent="0">
              <a:buNone/>
              <a:defRPr sz="6400"/>
            </a:lvl4pPr>
            <a:lvl5pPr marL="5852160" indent="0">
              <a:buNone/>
              <a:defRPr sz="6400"/>
            </a:lvl5pPr>
            <a:lvl6pPr marL="7315200" indent="0">
              <a:buNone/>
              <a:defRPr sz="6400"/>
            </a:lvl6pPr>
            <a:lvl7pPr marL="8778240" indent="0">
              <a:buNone/>
              <a:defRPr sz="6400"/>
            </a:lvl7pPr>
            <a:lvl8pPr marL="10241280" indent="0">
              <a:buNone/>
              <a:defRPr sz="6400"/>
            </a:lvl8pPr>
            <a:lvl9pPr marL="11704320" indent="0">
              <a:buNone/>
              <a:defRPr sz="64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67428" y="6583680"/>
            <a:ext cx="10617041" cy="12197082"/>
          </a:xfrm>
        </p:spPr>
        <p:txBody>
          <a:bodyPr/>
          <a:lstStyle>
            <a:lvl1pPr marL="0" indent="0">
              <a:buNone/>
              <a:defRPr sz="5120"/>
            </a:lvl1pPr>
            <a:lvl2pPr marL="1463040" indent="0">
              <a:buNone/>
              <a:defRPr sz="4480"/>
            </a:lvl2pPr>
            <a:lvl3pPr marL="2926080" indent="0">
              <a:buNone/>
              <a:defRPr sz="3840"/>
            </a:lvl3pPr>
            <a:lvl4pPr marL="4389120" indent="0">
              <a:buNone/>
              <a:defRPr sz="3200"/>
            </a:lvl4pPr>
            <a:lvl5pPr marL="5852160" indent="0">
              <a:buNone/>
              <a:defRPr sz="3200"/>
            </a:lvl5pPr>
            <a:lvl6pPr marL="7315200" indent="0">
              <a:buNone/>
              <a:defRPr sz="3200"/>
            </a:lvl6pPr>
            <a:lvl7pPr marL="8778240" indent="0">
              <a:buNone/>
              <a:defRPr sz="3200"/>
            </a:lvl7pPr>
            <a:lvl8pPr marL="10241280" indent="0">
              <a:buNone/>
              <a:defRPr sz="3200"/>
            </a:lvl8pPr>
            <a:lvl9pPr marL="11704320" indent="0">
              <a:buNone/>
              <a:defRPr sz="3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EC3B3-A6D4-4655-A807-0AA403CBF632}" type="datetimeFigureOut">
              <a:rPr lang="en-US" smtClean="0"/>
              <a:t>3/17/26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2937E-8221-459D-88B1-034E0866EC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50216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63140" y="1168405"/>
            <a:ext cx="28392120" cy="4241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3140" y="5842000"/>
            <a:ext cx="28392120" cy="139242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63140" y="20340325"/>
            <a:ext cx="7406640" cy="1168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8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AEC3B3-A6D4-4655-A807-0AA403CBF632}" type="datetimeFigureOut">
              <a:rPr lang="en-US" smtClean="0"/>
              <a:t>3/17/26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904220" y="20340325"/>
            <a:ext cx="11109960" cy="1168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8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3248620" y="20340325"/>
            <a:ext cx="7406640" cy="1168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8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42937E-8221-459D-88B1-034E0866EC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18411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2926080" rtl="0" eaLnBrk="1" latinLnBrk="0" hangingPunct="1">
        <a:lnSpc>
          <a:spcPct val="90000"/>
        </a:lnSpc>
        <a:spcBef>
          <a:spcPct val="0"/>
        </a:spcBef>
        <a:buNone/>
        <a:defRPr sz="140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31520" indent="-731520" algn="l" defTabSz="2926080" rtl="0" eaLnBrk="1" latinLnBrk="0" hangingPunct="1">
        <a:lnSpc>
          <a:spcPct val="90000"/>
        </a:lnSpc>
        <a:spcBef>
          <a:spcPts val="3200"/>
        </a:spcBef>
        <a:buFont typeface="Arial" panose="020B0604020202020204" pitchFamily="34" charset="0"/>
        <a:buChar char="•"/>
        <a:defRPr sz="8960" kern="1200">
          <a:solidFill>
            <a:schemeClr val="tx1"/>
          </a:solidFill>
          <a:latin typeface="+mn-lt"/>
          <a:ea typeface="+mn-ea"/>
          <a:cs typeface="+mn-cs"/>
        </a:defRPr>
      </a:lvl1pPr>
      <a:lvl2pPr marL="219456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7680" kern="1200">
          <a:solidFill>
            <a:schemeClr val="tx1"/>
          </a:solidFill>
          <a:latin typeface="+mn-lt"/>
          <a:ea typeface="+mn-ea"/>
          <a:cs typeface="+mn-cs"/>
        </a:defRPr>
      </a:lvl2pPr>
      <a:lvl3pPr marL="365760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6400" kern="1200">
          <a:solidFill>
            <a:schemeClr val="tx1"/>
          </a:solidFill>
          <a:latin typeface="+mn-lt"/>
          <a:ea typeface="+mn-ea"/>
          <a:cs typeface="+mn-cs"/>
        </a:defRPr>
      </a:lvl3pPr>
      <a:lvl4pPr marL="512064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4pPr>
      <a:lvl5pPr marL="658368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5pPr>
      <a:lvl6pPr marL="804672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6pPr>
      <a:lvl7pPr marL="950976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7pPr>
      <a:lvl8pPr marL="1097280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8pPr>
      <a:lvl9pPr marL="1243584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1pPr>
      <a:lvl2pPr marL="146304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2pPr>
      <a:lvl3pPr marL="292608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3pPr>
      <a:lvl4pPr marL="438912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4pPr>
      <a:lvl5pPr marL="585216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5pPr>
      <a:lvl6pPr marL="731520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6pPr>
      <a:lvl7pPr marL="877824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7pPr>
      <a:lvl8pPr marL="1024128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8pPr>
      <a:lvl9pPr marL="1170432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59B2A3B8-791A-4C20-8A53-933935D990B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74399" y="457200"/>
            <a:ext cx="5947302" cy="919686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D178C6A-1FE6-40F5-B76C-2B9481D78369}"/>
              </a:ext>
            </a:extLst>
          </p:cNvPr>
          <p:cNvSpPr txBox="1">
            <a:spLocks/>
          </p:cNvSpPr>
          <p:nvPr/>
        </p:nvSpPr>
        <p:spPr>
          <a:xfrm>
            <a:off x="914400" y="1371600"/>
            <a:ext cx="31089600" cy="1015663"/>
          </a:xfrm>
          <a:prstGeom prst="rect">
            <a:avLst/>
          </a:prstGeom>
        </p:spPr>
        <p:txBody>
          <a:bodyPr wrap="square" lIns="228600" tIns="91440" rIns="231648" bIns="91440">
            <a:spAutoFit/>
          </a:bodyPr>
          <a:lstStyle>
            <a:lvl1pPr algn="l" defTabSz="329175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5840" b="0" i="0" kern="12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5400" dirty="0">
                <a:solidFill>
                  <a:srgbClr val="0089A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Insert Poster Title Here (≤ 90 characters including spaces)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92CD3544-B039-4F47-A901-F64E1329F422}"/>
              </a:ext>
            </a:extLst>
          </p:cNvPr>
          <p:cNvSpPr txBox="1">
            <a:spLocks/>
          </p:cNvSpPr>
          <p:nvPr/>
        </p:nvSpPr>
        <p:spPr>
          <a:xfrm>
            <a:off x="914400" y="2560320"/>
            <a:ext cx="31067868" cy="615553"/>
          </a:xfrm>
          <a:prstGeom prst="rect">
            <a:avLst/>
          </a:prstGeom>
        </p:spPr>
        <p:txBody>
          <a:bodyPr wrap="square" lIns="228600" tIns="91440" rIns="231648" bIns="91440">
            <a:spAutoFit/>
          </a:bodyPr>
          <a:lstStyle>
            <a:lvl1pPr marL="822939" indent="-822939" algn="l" defTabSz="3291758" rtl="0" eaLnBrk="1" latinLnBrk="0" hangingPunct="1">
              <a:lnSpc>
                <a:spcPct val="90000"/>
              </a:lnSpc>
              <a:spcBef>
                <a:spcPts val="3600"/>
              </a:spcBef>
              <a:buFont typeface="Arial" panose="020B0604020202020204" pitchFamily="34" charset="0"/>
              <a:buChar char="•"/>
              <a:defRPr sz="10080" b="0" i="0" kern="1200" baseline="0">
                <a:solidFill>
                  <a:schemeClr val="tx1"/>
                </a:solidFill>
                <a:latin typeface="Montserrat Regular" panose="02000505000000020004" pitchFamily="2" charset="77"/>
                <a:ea typeface="+mn-ea"/>
                <a:cs typeface="+mn-cs"/>
              </a:defRPr>
            </a:lvl1pPr>
            <a:lvl2pPr marL="2468818" indent="-822939" algn="l" defTabSz="3291758" rtl="0" eaLnBrk="1" latinLnBrk="0" hangingPunct="1">
              <a:lnSpc>
                <a:spcPct val="90000"/>
              </a:lnSpc>
              <a:spcBef>
                <a:spcPts val="1800"/>
              </a:spcBef>
              <a:buFont typeface="Arial" panose="020B0604020202020204" pitchFamily="34" charset="0"/>
              <a:buChar char="•"/>
              <a:defRPr sz="8640" b="0" i="0" kern="1200" baseline="0">
                <a:solidFill>
                  <a:schemeClr val="tx1"/>
                </a:solidFill>
                <a:latin typeface="Montserrat Regular" panose="02000505000000020004" pitchFamily="2" charset="77"/>
                <a:ea typeface="+mn-ea"/>
                <a:cs typeface="+mn-cs"/>
              </a:defRPr>
            </a:lvl2pPr>
            <a:lvl3pPr marL="4114697" indent="-822939" algn="l" defTabSz="3291758" rtl="0" eaLnBrk="1" latinLnBrk="0" hangingPunct="1">
              <a:lnSpc>
                <a:spcPct val="90000"/>
              </a:lnSpc>
              <a:spcBef>
                <a:spcPts val="1800"/>
              </a:spcBef>
              <a:buFont typeface="Arial" panose="020B0604020202020204" pitchFamily="34" charset="0"/>
              <a:buChar char="•"/>
              <a:defRPr sz="7200" b="0" i="0" kern="1200" baseline="0">
                <a:solidFill>
                  <a:schemeClr val="tx1"/>
                </a:solidFill>
                <a:latin typeface="Montserrat Regular" panose="02000505000000020004" pitchFamily="2" charset="77"/>
                <a:ea typeface="+mn-ea"/>
                <a:cs typeface="+mn-cs"/>
              </a:defRPr>
            </a:lvl3pPr>
            <a:lvl4pPr marL="5760576" indent="-822939" algn="l" defTabSz="3291758" rtl="0" eaLnBrk="1" latinLnBrk="0" hangingPunct="1">
              <a:lnSpc>
                <a:spcPct val="90000"/>
              </a:lnSpc>
              <a:spcBef>
                <a:spcPts val="1800"/>
              </a:spcBef>
              <a:buFont typeface="Arial" panose="020B0604020202020204" pitchFamily="34" charset="0"/>
              <a:buChar char="•"/>
              <a:defRPr sz="6480" b="0" i="0" kern="1200" baseline="0">
                <a:solidFill>
                  <a:schemeClr val="tx1"/>
                </a:solidFill>
                <a:latin typeface="Montserrat Regular" panose="02000505000000020004" pitchFamily="2" charset="77"/>
                <a:ea typeface="+mn-ea"/>
                <a:cs typeface="+mn-cs"/>
              </a:defRPr>
            </a:lvl4pPr>
            <a:lvl5pPr marL="7406455" indent="-822939" algn="l" defTabSz="3291758" rtl="0" eaLnBrk="1" latinLnBrk="0" hangingPunct="1">
              <a:lnSpc>
                <a:spcPct val="90000"/>
              </a:lnSpc>
              <a:spcBef>
                <a:spcPts val="1800"/>
              </a:spcBef>
              <a:buFont typeface="Arial" panose="020B0604020202020204" pitchFamily="34" charset="0"/>
              <a:buChar char="•"/>
              <a:defRPr sz="6480" b="0" i="0" kern="1200" baseline="0">
                <a:solidFill>
                  <a:schemeClr val="tx1"/>
                </a:solidFill>
                <a:latin typeface="Montserrat Regular" panose="02000505000000020004" pitchFamily="2" charset="77"/>
                <a:ea typeface="+mn-ea"/>
                <a:cs typeface="+mn-cs"/>
              </a:defRPr>
            </a:lvl5pPr>
            <a:lvl6pPr marL="9052334" indent="-822939" algn="l" defTabSz="3291758" rtl="0" eaLnBrk="1" latinLnBrk="0" hangingPunct="1">
              <a:lnSpc>
                <a:spcPct val="90000"/>
              </a:lnSpc>
              <a:spcBef>
                <a:spcPts val="1800"/>
              </a:spcBef>
              <a:buFont typeface="Arial" panose="020B0604020202020204" pitchFamily="34" charset="0"/>
              <a:buChar char="•"/>
              <a:defRPr sz="64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98213" indent="-822939" algn="l" defTabSz="3291758" rtl="0" eaLnBrk="1" latinLnBrk="0" hangingPunct="1">
              <a:lnSpc>
                <a:spcPct val="90000"/>
              </a:lnSpc>
              <a:spcBef>
                <a:spcPts val="1800"/>
              </a:spcBef>
              <a:buFont typeface="Arial" panose="020B0604020202020204" pitchFamily="34" charset="0"/>
              <a:buChar char="•"/>
              <a:defRPr sz="64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344091" indent="-822939" algn="l" defTabSz="3291758" rtl="0" eaLnBrk="1" latinLnBrk="0" hangingPunct="1">
              <a:lnSpc>
                <a:spcPct val="90000"/>
              </a:lnSpc>
              <a:spcBef>
                <a:spcPts val="1800"/>
              </a:spcBef>
              <a:buFont typeface="Arial" panose="020B0604020202020204" pitchFamily="34" charset="0"/>
              <a:buChar char="•"/>
              <a:defRPr sz="64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989970" indent="-822939" algn="l" defTabSz="3291758" rtl="0" eaLnBrk="1" latinLnBrk="0" hangingPunct="1">
              <a:lnSpc>
                <a:spcPct val="90000"/>
              </a:lnSpc>
              <a:spcBef>
                <a:spcPts val="1800"/>
              </a:spcBef>
              <a:buFont typeface="Arial" panose="020B0604020202020204" pitchFamily="34" charset="0"/>
              <a:buChar char="•"/>
              <a:defRPr sz="64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Insert Author List with Presenting Author(s) Underlined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D088302-CEE9-43B9-BE93-B9E5F2FA56B0}"/>
              </a:ext>
            </a:extLst>
          </p:cNvPr>
          <p:cNvSpPr txBox="1"/>
          <p:nvPr/>
        </p:nvSpPr>
        <p:spPr>
          <a:xfrm>
            <a:off x="914400" y="3474720"/>
            <a:ext cx="10058400" cy="914400"/>
          </a:xfrm>
          <a:prstGeom prst="rect">
            <a:avLst/>
          </a:prstGeom>
          <a:noFill/>
        </p:spPr>
        <p:txBody>
          <a:bodyPr wrap="square" lIns="228600" tIns="152400" rIns="231648" bIns="152400" rtlCol="0">
            <a:spAutoFit/>
          </a:bodyPr>
          <a:lstStyle/>
          <a:p>
            <a:r>
              <a:rPr lang="en-US" sz="4000" dirty="0">
                <a:solidFill>
                  <a:srgbClr val="0089A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AFB37F2-3C65-4FBD-B9CD-70DE09DD96AF}"/>
              </a:ext>
            </a:extLst>
          </p:cNvPr>
          <p:cNvSpPr txBox="1"/>
          <p:nvPr/>
        </p:nvSpPr>
        <p:spPr>
          <a:xfrm>
            <a:off x="914400" y="7536421"/>
            <a:ext cx="10058400" cy="738664"/>
          </a:xfrm>
          <a:prstGeom prst="rect">
            <a:avLst/>
          </a:prstGeom>
          <a:noFill/>
        </p:spPr>
        <p:txBody>
          <a:bodyPr wrap="square" lIns="228600" tIns="152400" rIns="231648" bIns="152400" rtlCol="0">
            <a:spAutoFit/>
          </a:bodyPr>
          <a:lstStyle/>
          <a:p>
            <a:r>
              <a:rPr lang="en-US" sz="2800" dirty="0">
                <a:solidFill>
                  <a:srgbClr val="0089A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Section Sub-header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73870AD-A6BC-4F40-9B89-AE4C8431BD0B}"/>
              </a:ext>
            </a:extLst>
          </p:cNvPr>
          <p:cNvSpPr txBox="1"/>
          <p:nvPr/>
        </p:nvSpPr>
        <p:spPr>
          <a:xfrm>
            <a:off x="914400" y="4389120"/>
            <a:ext cx="10058400" cy="2959372"/>
          </a:xfrm>
          <a:prstGeom prst="rect">
            <a:avLst/>
          </a:prstGeom>
          <a:noFill/>
        </p:spPr>
        <p:txBody>
          <a:bodyPr wrap="square" lIns="228600" tIns="152400" rIns="231648" bIns="152400" rtlCol="0">
            <a:noAutofit/>
          </a:bodyPr>
          <a:lstStyle/>
          <a:p>
            <a:pPr marL="342900" indent="-34290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Describe big picture, why your work matters</a:t>
            </a:r>
          </a:p>
          <a:p>
            <a:pPr marL="342900" indent="-34290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Short bullet points rather than paragraph text</a:t>
            </a:r>
          </a:p>
          <a:p>
            <a:pPr marL="342900" indent="-34290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Large readable font – 24pt Arial</a:t>
            </a:r>
          </a:p>
          <a:p>
            <a:pPr marL="342900" indent="-34290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Don’t copy / paste your abstract into the poster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E14F5442-614E-41D2-9AC1-F7E4EC0EE6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4941250"/>
              </p:ext>
            </p:extLst>
          </p:nvPr>
        </p:nvGraphicFramePr>
        <p:xfrm>
          <a:off x="914400" y="14274631"/>
          <a:ext cx="10036668" cy="38851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09167">
                  <a:extLst>
                    <a:ext uri="{9D8B030D-6E8A-4147-A177-3AD203B41FA5}">
                      <a16:colId xmlns:a16="http://schemas.microsoft.com/office/drawing/2014/main" val="949716207"/>
                    </a:ext>
                  </a:extLst>
                </a:gridCol>
                <a:gridCol w="2509167">
                  <a:extLst>
                    <a:ext uri="{9D8B030D-6E8A-4147-A177-3AD203B41FA5}">
                      <a16:colId xmlns:a16="http://schemas.microsoft.com/office/drawing/2014/main" val="44392023"/>
                    </a:ext>
                  </a:extLst>
                </a:gridCol>
                <a:gridCol w="2509167">
                  <a:extLst>
                    <a:ext uri="{9D8B030D-6E8A-4147-A177-3AD203B41FA5}">
                      <a16:colId xmlns:a16="http://schemas.microsoft.com/office/drawing/2014/main" val="3863474445"/>
                    </a:ext>
                  </a:extLst>
                </a:gridCol>
                <a:gridCol w="2509167">
                  <a:extLst>
                    <a:ext uri="{9D8B030D-6E8A-4147-A177-3AD203B41FA5}">
                      <a16:colId xmlns:a16="http://schemas.microsoft.com/office/drawing/2014/main" val="3973965750"/>
                    </a:ext>
                  </a:extLst>
                </a:gridCol>
              </a:tblGrid>
              <a:tr h="706714">
                <a:tc gridSpan="4">
                  <a:txBody>
                    <a:bodyPr/>
                    <a:lstStyle/>
                    <a:p>
                      <a:pPr algn="ctr"/>
                      <a:r>
                        <a:rPr lang="en-US" sz="24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Sample Table</a:t>
                      </a:r>
                    </a:p>
                  </a:txBody>
                  <a:tcPr marL="45720" marR="45720" anchor="ctr">
                    <a:solidFill>
                      <a:srgbClr val="001F4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2200" dirty="0"/>
                    </a:p>
                  </a:txBody>
                  <a:tcPr marL="41426" marR="41426" marT="20713" marB="20713"/>
                </a:tc>
                <a:tc hMerge="1">
                  <a:txBody>
                    <a:bodyPr/>
                    <a:lstStyle/>
                    <a:p>
                      <a:endParaRPr lang="en-US" sz="2200" dirty="0"/>
                    </a:p>
                  </a:txBody>
                  <a:tcPr marL="41426" marR="41426" marT="20713" marB="20713"/>
                </a:tc>
                <a:tc hMerge="1">
                  <a:txBody>
                    <a:bodyPr/>
                    <a:lstStyle/>
                    <a:p>
                      <a:endParaRPr lang="en-US" sz="2200" dirty="0"/>
                    </a:p>
                  </a:txBody>
                  <a:tcPr marL="41426" marR="41426" marT="20713" marB="20713"/>
                </a:tc>
                <a:extLst>
                  <a:ext uri="{0D108BD9-81ED-4DB2-BD59-A6C34878D82A}">
                    <a16:rowId xmlns:a16="http://schemas.microsoft.com/office/drawing/2014/main" val="432431434"/>
                  </a:ext>
                </a:extLst>
              </a:tr>
              <a:tr h="635694">
                <a:tc>
                  <a:txBody>
                    <a:bodyPr/>
                    <a:lstStyle/>
                    <a:p>
                      <a:pPr algn="r"/>
                      <a:r>
                        <a:rPr lang="en-US" sz="2400" b="0" i="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</a:t>
                      </a:r>
                    </a:p>
                  </a:txBody>
                  <a:tcPr marL="45720" marR="4572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0" i="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</a:t>
                      </a:r>
                    </a:p>
                  </a:txBody>
                  <a:tcPr marL="45720" marR="4572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0" i="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</a:t>
                      </a:r>
                    </a:p>
                  </a:txBody>
                  <a:tcPr marL="45720" marR="4572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0" i="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</a:t>
                      </a:r>
                    </a:p>
                  </a:txBody>
                  <a:tcPr marL="45720" marR="4572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2715204"/>
                  </a:ext>
                </a:extLst>
              </a:tr>
              <a:tr h="635694">
                <a:tc>
                  <a:txBody>
                    <a:bodyPr/>
                    <a:lstStyle/>
                    <a:p>
                      <a:pPr algn="r"/>
                      <a:r>
                        <a:rPr lang="en-US" sz="2400" b="0" i="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</a:t>
                      </a:r>
                    </a:p>
                  </a:txBody>
                  <a:tcPr marL="45720" marR="4572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0" i="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</a:t>
                      </a: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0" i="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</a:t>
                      </a: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0" i="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</a:t>
                      </a: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0354752"/>
                  </a:ext>
                </a:extLst>
              </a:tr>
              <a:tr h="635694">
                <a:tc>
                  <a:txBody>
                    <a:bodyPr/>
                    <a:lstStyle/>
                    <a:p>
                      <a:pPr algn="r"/>
                      <a:r>
                        <a:rPr lang="en-US" sz="2400" b="0" i="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</a:t>
                      </a:r>
                    </a:p>
                  </a:txBody>
                  <a:tcPr marL="45720" marR="4572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0" i="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</a:t>
                      </a:r>
                    </a:p>
                  </a:txBody>
                  <a:tcPr marL="45720" marR="4572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0" i="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</a:t>
                      </a:r>
                    </a:p>
                  </a:txBody>
                  <a:tcPr marL="45720" marR="4572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0" i="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</a:t>
                      </a:r>
                    </a:p>
                  </a:txBody>
                  <a:tcPr marL="45720" marR="4572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0507233"/>
                  </a:ext>
                </a:extLst>
              </a:tr>
              <a:tr h="635694">
                <a:tc>
                  <a:txBody>
                    <a:bodyPr/>
                    <a:lstStyle/>
                    <a:p>
                      <a:pPr algn="r"/>
                      <a:r>
                        <a:rPr lang="en-US" sz="2400" b="0" i="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</a:t>
                      </a:r>
                    </a:p>
                  </a:txBody>
                  <a:tcPr marL="45720" marR="4572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0" i="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</a:t>
                      </a:r>
                    </a:p>
                  </a:txBody>
                  <a:tcPr marL="45720" marR="4572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0" i="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</a:t>
                      </a:r>
                    </a:p>
                  </a:txBody>
                  <a:tcPr marL="45720" marR="4572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0" i="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</a:t>
                      </a:r>
                    </a:p>
                  </a:txBody>
                  <a:tcPr marL="45720" marR="4572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1742463"/>
                  </a:ext>
                </a:extLst>
              </a:tr>
              <a:tr h="635694">
                <a:tc>
                  <a:txBody>
                    <a:bodyPr/>
                    <a:lstStyle/>
                    <a:p>
                      <a:pPr algn="r"/>
                      <a:r>
                        <a:rPr lang="en-US" sz="2400" b="0" i="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</a:t>
                      </a:r>
                    </a:p>
                  </a:txBody>
                  <a:tcPr marL="45720" marR="4572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0" i="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</a:t>
                      </a:r>
                    </a:p>
                  </a:txBody>
                  <a:tcPr marL="45720" marR="4572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0" i="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</a:t>
                      </a:r>
                    </a:p>
                  </a:txBody>
                  <a:tcPr marL="45720" marR="4572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0" i="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</a:t>
                      </a:r>
                    </a:p>
                  </a:txBody>
                  <a:tcPr marL="45720" marR="4572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2786316"/>
                  </a:ext>
                </a:extLst>
              </a:tr>
            </a:tbl>
          </a:graphicData>
        </a:graphic>
      </p:graphicFrame>
      <p:sp>
        <p:nvSpPr>
          <p:cNvPr id="12" name="Subtitle 2">
            <a:extLst>
              <a:ext uri="{FF2B5EF4-FFF2-40B4-BE49-F238E27FC236}">
                <a16:creationId xmlns:a16="http://schemas.microsoft.com/office/drawing/2014/main" id="{C3161E7C-A177-4997-813B-FA1F07710E31}"/>
              </a:ext>
            </a:extLst>
          </p:cNvPr>
          <p:cNvSpPr txBox="1">
            <a:spLocks/>
          </p:cNvSpPr>
          <p:nvPr/>
        </p:nvSpPr>
        <p:spPr>
          <a:xfrm>
            <a:off x="11430000" y="13330147"/>
            <a:ext cx="10058400" cy="615553"/>
          </a:xfrm>
          <a:prstGeom prst="rect">
            <a:avLst/>
          </a:prstGeom>
        </p:spPr>
        <p:txBody>
          <a:bodyPr vert="horz" wrap="square" lIns="228600" tIns="152400" rIns="231648" bIns="152400" rtlCol="0" anchor="t" anchorCtr="0">
            <a:spAutoFit/>
          </a:bodyPr>
          <a:lstStyle>
            <a:lvl1pPr marL="617220" indent="-617220" algn="l" defTabSz="2468880" rtl="0" eaLnBrk="1" latinLnBrk="0" hangingPunct="1">
              <a:lnSpc>
                <a:spcPct val="90000"/>
              </a:lnSpc>
              <a:spcBef>
                <a:spcPts val="2700"/>
              </a:spcBef>
              <a:buFont typeface="Arial" panose="020B0604020202020204" pitchFamily="34" charset="0"/>
              <a:buChar char="•"/>
              <a:defRPr sz="7560" b="0" i="0" kern="1200" baseline="0">
                <a:solidFill>
                  <a:schemeClr val="tx1"/>
                </a:solidFill>
                <a:latin typeface="Montserrat Regular" panose="02000505000000020004" pitchFamily="2" charset="77"/>
                <a:ea typeface="+mn-ea"/>
                <a:cs typeface="+mn-cs"/>
              </a:defRPr>
            </a:lvl1pPr>
            <a:lvl2pPr marL="1851660" indent="-617220" algn="l" defTabSz="2468880" rtl="0" eaLnBrk="1" latinLnBrk="0" hangingPunct="1">
              <a:lnSpc>
                <a:spcPct val="90000"/>
              </a:lnSpc>
              <a:spcBef>
                <a:spcPts val="1350"/>
              </a:spcBef>
              <a:buFont typeface="Arial" panose="020B0604020202020204" pitchFamily="34" charset="0"/>
              <a:buChar char="•"/>
              <a:defRPr sz="6480" b="0" i="0" kern="1200" baseline="0">
                <a:solidFill>
                  <a:schemeClr val="tx1"/>
                </a:solidFill>
                <a:latin typeface="Montserrat Regular" panose="02000505000000020004" pitchFamily="2" charset="77"/>
                <a:ea typeface="+mn-ea"/>
                <a:cs typeface="+mn-cs"/>
              </a:defRPr>
            </a:lvl2pPr>
            <a:lvl3pPr marL="3086100" indent="-617220" algn="l" defTabSz="2468880" rtl="0" eaLnBrk="1" latinLnBrk="0" hangingPunct="1">
              <a:lnSpc>
                <a:spcPct val="90000"/>
              </a:lnSpc>
              <a:spcBef>
                <a:spcPts val="1350"/>
              </a:spcBef>
              <a:buFont typeface="Arial" panose="020B0604020202020204" pitchFamily="34" charset="0"/>
              <a:buChar char="•"/>
              <a:defRPr sz="5400" b="0" i="0" kern="1200" baseline="0">
                <a:solidFill>
                  <a:schemeClr val="tx1"/>
                </a:solidFill>
                <a:latin typeface="Montserrat Regular" panose="02000505000000020004" pitchFamily="2" charset="77"/>
                <a:ea typeface="+mn-ea"/>
                <a:cs typeface="+mn-cs"/>
              </a:defRPr>
            </a:lvl3pPr>
            <a:lvl4pPr marL="4320540" indent="-617220" algn="l" defTabSz="2468880" rtl="0" eaLnBrk="1" latinLnBrk="0" hangingPunct="1">
              <a:lnSpc>
                <a:spcPct val="90000"/>
              </a:lnSpc>
              <a:spcBef>
                <a:spcPts val="1350"/>
              </a:spcBef>
              <a:buFont typeface="Arial" panose="020B0604020202020204" pitchFamily="34" charset="0"/>
              <a:buChar char="•"/>
              <a:defRPr sz="4860" b="0" i="0" kern="1200" baseline="0">
                <a:solidFill>
                  <a:schemeClr val="tx1"/>
                </a:solidFill>
                <a:latin typeface="Montserrat Regular" panose="02000505000000020004" pitchFamily="2" charset="77"/>
                <a:ea typeface="+mn-ea"/>
                <a:cs typeface="+mn-cs"/>
              </a:defRPr>
            </a:lvl4pPr>
            <a:lvl5pPr marL="5554980" indent="-617220" algn="l" defTabSz="2468880" rtl="0" eaLnBrk="1" latinLnBrk="0" hangingPunct="1">
              <a:lnSpc>
                <a:spcPct val="90000"/>
              </a:lnSpc>
              <a:spcBef>
                <a:spcPts val="1350"/>
              </a:spcBef>
              <a:buFont typeface="Arial" panose="020B0604020202020204" pitchFamily="34" charset="0"/>
              <a:buChar char="•"/>
              <a:defRPr sz="4860" b="0" i="0" kern="1200" baseline="0">
                <a:solidFill>
                  <a:schemeClr val="tx1"/>
                </a:solidFill>
                <a:latin typeface="Montserrat Regular" panose="02000505000000020004" pitchFamily="2" charset="77"/>
                <a:ea typeface="+mn-ea"/>
                <a:cs typeface="+mn-cs"/>
              </a:defRPr>
            </a:lvl5pPr>
            <a:lvl6pPr marL="6789420" indent="-617220" algn="l" defTabSz="2468880" rtl="0" eaLnBrk="1" latinLnBrk="0" hangingPunct="1">
              <a:lnSpc>
                <a:spcPct val="90000"/>
              </a:lnSpc>
              <a:spcBef>
                <a:spcPts val="1350"/>
              </a:spcBef>
              <a:buFont typeface="Arial" panose="020B0604020202020204" pitchFamily="34" charset="0"/>
              <a:buChar char="•"/>
              <a:defRPr sz="48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23860" indent="-617220" algn="l" defTabSz="2468880" rtl="0" eaLnBrk="1" latinLnBrk="0" hangingPunct="1">
              <a:lnSpc>
                <a:spcPct val="90000"/>
              </a:lnSpc>
              <a:spcBef>
                <a:spcPts val="1350"/>
              </a:spcBef>
              <a:buFont typeface="Arial" panose="020B0604020202020204" pitchFamily="34" charset="0"/>
              <a:buChar char="•"/>
              <a:defRPr sz="48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258300" indent="-617220" algn="l" defTabSz="2468880" rtl="0" eaLnBrk="1" latinLnBrk="0" hangingPunct="1">
              <a:lnSpc>
                <a:spcPct val="90000"/>
              </a:lnSpc>
              <a:spcBef>
                <a:spcPts val="1350"/>
              </a:spcBef>
              <a:buFont typeface="Arial" panose="020B0604020202020204" pitchFamily="34" charset="0"/>
              <a:buChar char="•"/>
              <a:defRPr sz="48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492740" indent="-617220" algn="l" defTabSz="2468880" rtl="0" eaLnBrk="1" latinLnBrk="0" hangingPunct="1">
              <a:lnSpc>
                <a:spcPct val="90000"/>
              </a:lnSpc>
              <a:spcBef>
                <a:spcPts val="1350"/>
              </a:spcBef>
              <a:buFont typeface="Arial" panose="020B0604020202020204" pitchFamily="34" charset="0"/>
              <a:buChar char="•"/>
              <a:defRPr sz="48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2000" i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Figure 1: Include a descriptive caption that explains the image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30993FB-B97E-435E-B292-2C0417CD1C36}"/>
              </a:ext>
            </a:extLst>
          </p:cNvPr>
          <p:cNvSpPr txBox="1"/>
          <p:nvPr/>
        </p:nvSpPr>
        <p:spPr>
          <a:xfrm>
            <a:off x="11430000" y="3474720"/>
            <a:ext cx="10058400" cy="914400"/>
          </a:xfrm>
          <a:prstGeom prst="rect">
            <a:avLst/>
          </a:prstGeom>
          <a:noFill/>
        </p:spPr>
        <p:txBody>
          <a:bodyPr wrap="square" lIns="228600" tIns="152400" rIns="231648" bIns="152400" rtlCol="0">
            <a:spAutoFit/>
          </a:bodyPr>
          <a:lstStyle/>
          <a:p>
            <a:r>
              <a:rPr lang="en-US" sz="4000" dirty="0">
                <a:solidFill>
                  <a:srgbClr val="0089A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Section Header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CC6B92C-0F11-4539-8A85-2C76D7DBBE9C}"/>
              </a:ext>
            </a:extLst>
          </p:cNvPr>
          <p:cNvSpPr txBox="1"/>
          <p:nvPr/>
        </p:nvSpPr>
        <p:spPr>
          <a:xfrm>
            <a:off x="11430000" y="14151292"/>
            <a:ext cx="10058400" cy="738664"/>
          </a:xfrm>
          <a:prstGeom prst="rect">
            <a:avLst/>
          </a:prstGeom>
          <a:noFill/>
        </p:spPr>
        <p:txBody>
          <a:bodyPr wrap="square" lIns="228600" tIns="152400" rIns="231648" bIns="152400" rtlCol="0">
            <a:spAutoFit/>
          </a:bodyPr>
          <a:lstStyle/>
          <a:p>
            <a:r>
              <a:rPr lang="en-US" sz="2800" dirty="0">
                <a:solidFill>
                  <a:srgbClr val="0089A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Section Sub-header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3832640-B5A8-48B0-8873-B617CEBF1A3E}"/>
              </a:ext>
            </a:extLst>
          </p:cNvPr>
          <p:cNvSpPr txBox="1"/>
          <p:nvPr/>
        </p:nvSpPr>
        <p:spPr>
          <a:xfrm>
            <a:off x="21945601" y="3474720"/>
            <a:ext cx="10058400" cy="914400"/>
          </a:xfrm>
          <a:prstGeom prst="rect">
            <a:avLst/>
          </a:prstGeom>
          <a:noFill/>
        </p:spPr>
        <p:txBody>
          <a:bodyPr wrap="square" lIns="228600" tIns="152400" rIns="231648" bIns="152400" rtlCol="0">
            <a:spAutoFit/>
          </a:bodyPr>
          <a:lstStyle/>
          <a:p>
            <a:r>
              <a:rPr lang="en-US" sz="4000" dirty="0">
                <a:solidFill>
                  <a:srgbClr val="0089A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Section Header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A7BDAC17-E464-463B-B2D7-912F32A93FC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0077"/>
          <a:stretch/>
        </p:blipFill>
        <p:spPr>
          <a:xfrm>
            <a:off x="22212300" y="8170601"/>
            <a:ext cx="9791700" cy="4686787"/>
          </a:xfrm>
          <a:prstGeom prst="rect">
            <a:avLst/>
          </a:prstGeom>
        </p:spPr>
      </p:pic>
      <p:graphicFrame>
        <p:nvGraphicFramePr>
          <p:cNvPr id="23" name="Chart 22">
            <a:extLst>
              <a:ext uri="{FF2B5EF4-FFF2-40B4-BE49-F238E27FC236}">
                <a16:creationId xmlns:a16="http://schemas.microsoft.com/office/drawing/2014/main" id="{4BC93DC0-BC52-4F36-84DB-6D9315EB214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50186228"/>
              </p:ext>
            </p:extLst>
          </p:nvPr>
        </p:nvGraphicFramePr>
        <p:xfrm>
          <a:off x="11430000" y="7917783"/>
          <a:ext cx="10058400" cy="5412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4" name="TextBox 23">
            <a:extLst>
              <a:ext uri="{FF2B5EF4-FFF2-40B4-BE49-F238E27FC236}">
                <a16:creationId xmlns:a16="http://schemas.microsoft.com/office/drawing/2014/main" id="{B46AF96F-8414-4DF8-9788-A2C2D77799D3}"/>
              </a:ext>
            </a:extLst>
          </p:cNvPr>
          <p:cNvSpPr txBox="1"/>
          <p:nvPr/>
        </p:nvSpPr>
        <p:spPr>
          <a:xfrm>
            <a:off x="21945600" y="13762606"/>
            <a:ext cx="10058400" cy="914400"/>
          </a:xfrm>
          <a:prstGeom prst="rect">
            <a:avLst/>
          </a:prstGeom>
          <a:noFill/>
        </p:spPr>
        <p:txBody>
          <a:bodyPr wrap="square" lIns="228600" tIns="152400" rIns="231648" bIns="152400" rtlCol="0">
            <a:spAutoFit/>
          </a:bodyPr>
          <a:lstStyle/>
          <a:p>
            <a:r>
              <a:rPr lang="en-US" sz="4000" dirty="0">
                <a:solidFill>
                  <a:srgbClr val="0089A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Conclusions and Next Steps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9CE05A2-80BD-4DD5-9E15-031CE4532989}"/>
              </a:ext>
            </a:extLst>
          </p:cNvPr>
          <p:cNvSpPr txBox="1"/>
          <p:nvPr/>
        </p:nvSpPr>
        <p:spPr>
          <a:xfrm>
            <a:off x="21945600" y="18126783"/>
            <a:ext cx="10058400" cy="914400"/>
          </a:xfrm>
          <a:prstGeom prst="rect">
            <a:avLst/>
          </a:prstGeom>
          <a:noFill/>
        </p:spPr>
        <p:txBody>
          <a:bodyPr wrap="square" lIns="228600" tIns="152400" rIns="231648" bIns="152400" rtlCol="0">
            <a:spAutoFit/>
          </a:bodyPr>
          <a:lstStyle/>
          <a:p>
            <a:r>
              <a:rPr lang="en-US" sz="4000" dirty="0">
                <a:solidFill>
                  <a:srgbClr val="0089A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Acknowledgements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FFBDF6A-523B-4DA5-9FF8-F7100C92DE2F}"/>
              </a:ext>
            </a:extLst>
          </p:cNvPr>
          <p:cNvSpPr txBox="1"/>
          <p:nvPr/>
        </p:nvSpPr>
        <p:spPr>
          <a:xfrm>
            <a:off x="914400" y="8244486"/>
            <a:ext cx="10058400" cy="5790295"/>
          </a:xfrm>
          <a:prstGeom prst="rect">
            <a:avLst/>
          </a:prstGeom>
          <a:noFill/>
        </p:spPr>
        <p:txBody>
          <a:bodyPr wrap="square" lIns="228600" tIns="152400" rIns="231648" bIns="152400" rtlCol="0">
            <a:noAutofit/>
          </a:bodyPr>
          <a:lstStyle/>
          <a:p>
            <a:pPr marL="342900" indent="-34290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Short bullet points rather than paragraph text</a:t>
            </a:r>
          </a:p>
          <a:p>
            <a:pPr marL="342900" indent="-34290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Large readable font – 24pt Arial</a:t>
            </a:r>
          </a:p>
          <a:p>
            <a:pPr marL="342900" indent="-342900">
              <a:lnSpc>
                <a:spcPct val="114000"/>
              </a:lnSpc>
              <a:buFont typeface="Arial" panose="020B0604020202020204" pitchFamily="34" charset="0"/>
              <a:buChar char="•"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2A446E3-C95B-46A5-97F1-A90B32468CA1}"/>
              </a:ext>
            </a:extLst>
          </p:cNvPr>
          <p:cNvSpPr txBox="1"/>
          <p:nvPr/>
        </p:nvSpPr>
        <p:spPr>
          <a:xfrm>
            <a:off x="914400" y="18593252"/>
            <a:ext cx="10058400" cy="2895147"/>
          </a:xfrm>
          <a:prstGeom prst="rect">
            <a:avLst/>
          </a:prstGeom>
          <a:noFill/>
        </p:spPr>
        <p:txBody>
          <a:bodyPr wrap="square" lIns="228600" tIns="152400" rIns="231648" bIns="152400" rtlCol="0">
            <a:noAutofit/>
          </a:bodyPr>
          <a:lstStyle/>
          <a:p>
            <a:pPr marL="342900" indent="-34290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Short bullet points rather than paragraph text</a:t>
            </a:r>
          </a:p>
          <a:p>
            <a:pPr marL="342900" indent="-34290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Large readable font – 24pt Arial</a:t>
            </a:r>
          </a:p>
          <a:p>
            <a:pPr marL="342900" indent="-342900">
              <a:lnSpc>
                <a:spcPct val="114000"/>
              </a:lnSpc>
              <a:buFont typeface="Arial" panose="020B0604020202020204" pitchFamily="34" charset="0"/>
              <a:buChar char="•"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lnSpc>
                <a:spcPct val="114000"/>
              </a:lnSpc>
              <a:buFont typeface="Arial" panose="020B0604020202020204" pitchFamily="34" charset="0"/>
              <a:buChar char="•"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14000"/>
              </a:lnSpc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Include citations as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FirstAuthor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i="1" dirty="0">
                <a:latin typeface="Arial" panose="020B0604020202020204" pitchFamily="34" charset="0"/>
                <a:cs typeface="Arial" panose="020B0604020202020204" pitchFamily="34" charset="0"/>
              </a:rPr>
              <a:t>et al.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Journal, Year, Volume,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FirstPage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14000"/>
              </a:lnSpc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Example: Smith </a:t>
            </a:r>
            <a:r>
              <a:rPr lang="en-US" sz="2400" i="1" dirty="0">
                <a:latin typeface="Arial" panose="020B0604020202020204" pitchFamily="34" charset="0"/>
                <a:cs typeface="Arial" panose="020B0604020202020204" pitchFamily="34" charset="0"/>
              </a:rPr>
              <a:t>et al.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Science 2026, 263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3F05DFE-5600-41ED-8576-9F11733C40BE}"/>
              </a:ext>
            </a:extLst>
          </p:cNvPr>
          <p:cNvSpPr txBox="1"/>
          <p:nvPr/>
        </p:nvSpPr>
        <p:spPr>
          <a:xfrm>
            <a:off x="11430000" y="4306018"/>
            <a:ext cx="10058400" cy="2959372"/>
          </a:xfrm>
          <a:prstGeom prst="rect">
            <a:avLst/>
          </a:prstGeom>
          <a:noFill/>
        </p:spPr>
        <p:txBody>
          <a:bodyPr wrap="square" lIns="228600" tIns="152400" rIns="231648" bIns="152400" rtlCol="0">
            <a:noAutofit/>
          </a:bodyPr>
          <a:lstStyle/>
          <a:p>
            <a:pPr marL="342900" indent="-34290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Short bullet points rather than paragraph text</a:t>
            </a:r>
          </a:p>
          <a:p>
            <a:pPr marL="342900" indent="-34290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Large readable font – 24pt Arial</a:t>
            </a:r>
          </a:p>
          <a:p>
            <a:pPr marL="342900" indent="-342900">
              <a:lnSpc>
                <a:spcPct val="114000"/>
              </a:lnSpc>
              <a:buFont typeface="Arial" panose="020B0604020202020204" pitchFamily="34" charset="0"/>
              <a:buChar char="•"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26F3421-60F4-4D24-9327-236270F049A5}"/>
              </a:ext>
            </a:extLst>
          </p:cNvPr>
          <p:cNvSpPr txBox="1"/>
          <p:nvPr/>
        </p:nvSpPr>
        <p:spPr>
          <a:xfrm>
            <a:off x="11430000" y="14823155"/>
            <a:ext cx="10058400" cy="6286344"/>
          </a:xfrm>
          <a:prstGeom prst="rect">
            <a:avLst/>
          </a:prstGeom>
          <a:noFill/>
        </p:spPr>
        <p:txBody>
          <a:bodyPr wrap="square" lIns="228600" tIns="152400" rIns="231648" bIns="152400" rtlCol="0">
            <a:noAutofit/>
          </a:bodyPr>
          <a:lstStyle/>
          <a:p>
            <a:pPr marL="342900" indent="-34290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Short bullet points rather than paragraph text</a:t>
            </a:r>
          </a:p>
          <a:p>
            <a:pPr marL="342900" indent="-34290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Large readable font – 24pt Arial</a:t>
            </a:r>
          </a:p>
          <a:p>
            <a:pPr marL="342900" indent="-342900">
              <a:lnSpc>
                <a:spcPct val="114000"/>
              </a:lnSpc>
              <a:buFont typeface="Arial" panose="020B0604020202020204" pitchFamily="34" charset="0"/>
              <a:buChar char="•"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1468D75-62B7-499F-8135-A1F57B8279A5}"/>
              </a:ext>
            </a:extLst>
          </p:cNvPr>
          <p:cNvSpPr txBox="1"/>
          <p:nvPr/>
        </p:nvSpPr>
        <p:spPr>
          <a:xfrm>
            <a:off x="21945600" y="4304783"/>
            <a:ext cx="10058400" cy="3351875"/>
          </a:xfrm>
          <a:prstGeom prst="rect">
            <a:avLst/>
          </a:prstGeom>
          <a:noFill/>
        </p:spPr>
        <p:txBody>
          <a:bodyPr wrap="square" lIns="228600" tIns="152400" rIns="231648" bIns="152400" rtlCol="0">
            <a:noAutofit/>
          </a:bodyPr>
          <a:lstStyle/>
          <a:p>
            <a:pPr marL="342900" indent="-34290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Short bullet points rather than paragraph text</a:t>
            </a:r>
          </a:p>
          <a:p>
            <a:pPr marL="342900" indent="-34290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Large readable font – 24pt Arial</a:t>
            </a:r>
          </a:p>
          <a:p>
            <a:pPr marL="342900" indent="-342900">
              <a:lnSpc>
                <a:spcPct val="114000"/>
              </a:lnSpc>
              <a:buFont typeface="Arial" panose="020B0604020202020204" pitchFamily="34" charset="0"/>
              <a:buChar char="•"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Subtitle 2">
            <a:extLst>
              <a:ext uri="{FF2B5EF4-FFF2-40B4-BE49-F238E27FC236}">
                <a16:creationId xmlns:a16="http://schemas.microsoft.com/office/drawing/2014/main" id="{6FFB2B65-AC6B-44A9-807D-605703D369E9}"/>
              </a:ext>
            </a:extLst>
          </p:cNvPr>
          <p:cNvSpPr txBox="1">
            <a:spLocks/>
          </p:cNvSpPr>
          <p:nvPr/>
        </p:nvSpPr>
        <p:spPr>
          <a:xfrm>
            <a:off x="21945600" y="13063554"/>
            <a:ext cx="10058400" cy="615553"/>
          </a:xfrm>
          <a:prstGeom prst="rect">
            <a:avLst/>
          </a:prstGeom>
        </p:spPr>
        <p:txBody>
          <a:bodyPr vert="horz" wrap="square" lIns="228600" tIns="152400" rIns="231648" bIns="152400" rtlCol="0" anchor="t" anchorCtr="0">
            <a:spAutoFit/>
          </a:bodyPr>
          <a:lstStyle>
            <a:lvl1pPr marL="617220" indent="-617220" algn="l" defTabSz="2468880" rtl="0" eaLnBrk="1" latinLnBrk="0" hangingPunct="1">
              <a:lnSpc>
                <a:spcPct val="90000"/>
              </a:lnSpc>
              <a:spcBef>
                <a:spcPts val="2700"/>
              </a:spcBef>
              <a:buFont typeface="Arial" panose="020B0604020202020204" pitchFamily="34" charset="0"/>
              <a:buChar char="•"/>
              <a:defRPr sz="7560" b="0" i="0" kern="1200" baseline="0">
                <a:solidFill>
                  <a:schemeClr val="tx1"/>
                </a:solidFill>
                <a:latin typeface="Montserrat Regular" panose="02000505000000020004" pitchFamily="2" charset="77"/>
                <a:ea typeface="+mn-ea"/>
                <a:cs typeface="+mn-cs"/>
              </a:defRPr>
            </a:lvl1pPr>
            <a:lvl2pPr marL="1851660" indent="-617220" algn="l" defTabSz="2468880" rtl="0" eaLnBrk="1" latinLnBrk="0" hangingPunct="1">
              <a:lnSpc>
                <a:spcPct val="90000"/>
              </a:lnSpc>
              <a:spcBef>
                <a:spcPts val="1350"/>
              </a:spcBef>
              <a:buFont typeface="Arial" panose="020B0604020202020204" pitchFamily="34" charset="0"/>
              <a:buChar char="•"/>
              <a:defRPr sz="6480" b="0" i="0" kern="1200" baseline="0">
                <a:solidFill>
                  <a:schemeClr val="tx1"/>
                </a:solidFill>
                <a:latin typeface="Montserrat Regular" panose="02000505000000020004" pitchFamily="2" charset="77"/>
                <a:ea typeface="+mn-ea"/>
                <a:cs typeface="+mn-cs"/>
              </a:defRPr>
            </a:lvl2pPr>
            <a:lvl3pPr marL="3086100" indent="-617220" algn="l" defTabSz="2468880" rtl="0" eaLnBrk="1" latinLnBrk="0" hangingPunct="1">
              <a:lnSpc>
                <a:spcPct val="90000"/>
              </a:lnSpc>
              <a:spcBef>
                <a:spcPts val="1350"/>
              </a:spcBef>
              <a:buFont typeface="Arial" panose="020B0604020202020204" pitchFamily="34" charset="0"/>
              <a:buChar char="•"/>
              <a:defRPr sz="5400" b="0" i="0" kern="1200" baseline="0">
                <a:solidFill>
                  <a:schemeClr val="tx1"/>
                </a:solidFill>
                <a:latin typeface="Montserrat Regular" panose="02000505000000020004" pitchFamily="2" charset="77"/>
                <a:ea typeface="+mn-ea"/>
                <a:cs typeface="+mn-cs"/>
              </a:defRPr>
            </a:lvl3pPr>
            <a:lvl4pPr marL="4320540" indent="-617220" algn="l" defTabSz="2468880" rtl="0" eaLnBrk="1" latinLnBrk="0" hangingPunct="1">
              <a:lnSpc>
                <a:spcPct val="90000"/>
              </a:lnSpc>
              <a:spcBef>
                <a:spcPts val="1350"/>
              </a:spcBef>
              <a:buFont typeface="Arial" panose="020B0604020202020204" pitchFamily="34" charset="0"/>
              <a:buChar char="•"/>
              <a:defRPr sz="4860" b="0" i="0" kern="1200" baseline="0">
                <a:solidFill>
                  <a:schemeClr val="tx1"/>
                </a:solidFill>
                <a:latin typeface="Montserrat Regular" panose="02000505000000020004" pitchFamily="2" charset="77"/>
                <a:ea typeface="+mn-ea"/>
                <a:cs typeface="+mn-cs"/>
              </a:defRPr>
            </a:lvl4pPr>
            <a:lvl5pPr marL="5554980" indent="-617220" algn="l" defTabSz="2468880" rtl="0" eaLnBrk="1" latinLnBrk="0" hangingPunct="1">
              <a:lnSpc>
                <a:spcPct val="90000"/>
              </a:lnSpc>
              <a:spcBef>
                <a:spcPts val="1350"/>
              </a:spcBef>
              <a:buFont typeface="Arial" panose="020B0604020202020204" pitchFamily="34" charset="0"/>
              <a:buChar char="•"/>
              <a:defRPr sz="4860" b="0" i="0" kern="1200" baseline="0">
                <a:solidFill>
                  <a:schemeClr val="tx1"/>
                </a:solidFill>
                <a:latin typeface="Montserrat Regular" panose="02000505000000020004" pitchFamily="2" charset="77"/>
                <a:ea typeface="+mn-ea"/>
                <a:cs typeface="+mn-cs"/>
              </a:defRPr>
            </a:lvl5pPr>
            <a:lvl6pPr marL="6789420" indent="-617220" algn="l" defTabSz="2468880" rtl="0" eaLnBrk="1" latinLnBrk="0" hangingPunct="1">
              <a:lnSpc>
                <a:spcPct val="90000"/>
              </a:lnSpc>
              <a:spcBef>
                <a:spcPts val="1350"/>
              </a:spcBef>
              <a:buFont typeface="Arial" panose="020B0604020202020204" pitchFamily="34" charset="0"/>
              <a:buChar char="•"/>
              <a:defRPr sz="48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23860" indent="-617220" algn="l" defTabSz="2468880" rtl="0" eaLnBrk="1" latinLnBrk="0" hangingPunct="1">
              <a:lnSpc>
                <a:spcPct val="90000"/>
              </a:lnSpc>
              <a:spcBef>
                <a:spcPts val="1350"/>
              </a:spcBef>
              <a:buFont typeface="Arial" panose="020B0604020202020204" pitchFamily="34" charset="0"/>
              <a:buChar char="•"/>
              <a:defRPr sz="48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258300" indent="-617220" algn="l" defTabSz="2468880" rtl="0" eaLnBrk="1" latinLnBrk="0" hangingPunct="1">
              <a:lnSpc>
                <a:spcPct val="90000"/>
              </a:lnSpc>
              <a:spcBef>
                <a:spcPts val="1350"/>
              </a:spcBef>
              <a:buFont typeface="Arial" panose="020B0604020202020204" pitchFamily="34" charset="0"/>
              <a:buChar char="•"/>
              <a:defRPr sz="48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492740" indent="-617220" algn="l" defTabSz="2468880" rtl="0" eaLnBrk="1" latinLnBrk="0" hangingPunct="1">
              <a:lnSpc>
                <a:spcPct val="90000"/>
              </a:lnSpc>
              <a:spcBef>
                <a:spcPts val="1350"/>
              </a:spcBef>
              <a:buFont typeface="Arial" panose="020B0604020202020204" pitchFamily="34" charset="0"/>
              <a:buChar char="•"/>
              <a:defRPr sz="48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2000" i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Figure 2: Include a descriptive caption that explains the image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1925ECE1-428D-4032-B6E2-66A38F564AE6}"/>
              </a:ext>
            </a:extLst>
          </p:cNvPr>
          <p:cNvSpPr txBox="1"/>
          <p:nvPr/>
        </p:nvSpPr>
        <p:spPr>
          <a:xfrm>
            <a:off x="21945600" y="14655154"/>
            <a:ext cx="10058400" cy="3351875"/>
          </a:xfrm>
          <a:prstGeom prst="rect">
            <a:avLst/>
          </a:prstGeom>
          <a:noFill/>
        </p:spPr>
        <p:txBody>
          <a:bodyPr wrap="square" lIns="228600" tIns="152400" rIns="231648" bIns="152400" rtlCol="0">
            <a:noAutofit/>
          </a:bodyPr>
          <a:lstStyle/>
          <a:p>
            <a:pPr marL="342900" indent="-34290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Short bullet points rather than paragraph text</a:t>
            </a:r>
          </a:p>
          <a:p>
            <a:pPr marL="342900" indent="-34290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Large readable font – 24pt Arial</a:t>
            </a:r>
          </a:p>
          <a:p>
            <a:pPr marL="342900" indent="-342900">
              <a:lnSpc>
                <a:spcPct val="114000"/>
              </a:lnSpc>
              <a:buFont typeface="Arial" panose="020B0604020202020204" pitchFamily="34" charset="0"/>
              <a:buChar char="•"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B659DB01-EBD7-4B53-ABC5-52582823D4CF}"/>
              </a:ext>
            </a:extLst>
          </p:cNvPr>
          <p:cNvSpPr txBox="1"/>
          <p:nvPr/>
        </p:nvSpPr>
        <p:spPr>
          <a:xfrm>
            <a:off x="21945600" y="18916062"/>
            <a:ext cx="10058400" cy="2572337"/>
          </a:xfrm>
          <a:prstGeom prst="rect">
            <a:avLst/>
          </a:prstGeom>
          <a:noFill/>
        </p:spPr>
        <p:txBody>
          <a:bodyPr wrap="square" lIns="228600" tIns="152400" rIns="231648" bIns="152400" rtlCol="0">
            <a:noAutofit/>
          </a:bodyPr>
          <a:lstStyle/>
          <a:p>
            <a:pPr marL="342900" indent="-34290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Short bullet points rather than paragraph text</a:t>
            </a:r>
          </a:p>
          <a:p>
            <a:pPr marL="342900" indent="-34290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Large readable font – 24pt Arial</a:t>
            </a:r>
          </a:p>
          <a:p>
            <a:pPr marL="342900" indent="-342900">
              <a:lnSpc>
                <a:spcPct val="114000"/>
              </a:lnSpc>
              <a:buFont typeface="Arial" panose="020B0604020202020204" pitchFamily="34" charset="0"/>
              <a:buChar char="•"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16141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44</TotalTime>
  <Words>227</Words>
  <Application>Microsoft Macintosh PowerPoint</Application>
  <PresentationFormat>Custom</PresentationFormat>
  <Paragraphs>55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Angelika Niemz</dc:creator>
  <cp:lastModifiedBy>Ximena Martinez</cp:lastModifiedBy>
  <cp:revision>9</cp:revision>
  <dcterms:created xsi:type="dcterms:W3CDTF">2026-01-15T00:52:00Z</dcterms:created>
  <dcterms:modified xsi:type="dcterms:W3CDTF">2026-03-17T19:16:18Z</dcterms:modified>
</cp:coreProperties>
</file>